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data5.xml" ContentType="application/vnd.openxmlformats-officedocument.drawingml.diagramData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colors6.xml" ContentType="application/vnd.openxmlformats-officedocument.drawingml.diagramColor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ppt/diagrams/quickStyle6.xml" ContentType="application/vnd.openxmlformats-officedocument.drawingml.diagramStyl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  <Override PartName="/ppt/diagrams/quickStyle5.xml" ContentType="application/vnd.openxmlformats-officedocument.drawingml.diagramStyl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Default Extension="emf" ContentType="image/x-emf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diagrams/layout6.xml" ContentType="application/vnd.openxmlformats-officedocument.drawingml.diagram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diagrams/layout4.xml" ContentType="application/vnd.openxmlformats-officedocument.drawingml.diagram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24"/>
  </p:handoutMasterIdLst>
  <p:sldIdLst>
    <p:sldId id="256" r:id="rId2"/>
    <p:sldId id="258" r:id="rId3"/>
    <p:sldId id="259" r:id="rId4"/>
    <p:sldId id="260" r:id="rId5"/>
    <p:sldId id="261" r:id="rId6"/>
    <p:sldId id="262" r:id="rId7"/>
    <p:sldId id="257" r:id="rId8"/>
    <p:sldId id="263" r:id="rId9"/>
    <p:sldId id="273" r:id="rId10"/>
    <p:sldId id="265" r:id="rId11"/>
    <p:sldId id="266" r:id="rId12"/>
    <p:sldId id="267" r:id="rId13"/>
    <p:sldId id="264" r:id="rId14"/>
    <p:sldId id="268" r:id="rId15"/>
    <p:sldId id="271" r:id="rId16"/>
    <p:sldId id="270" r:id="rId17"/>
    <p:sldId id="269" r:id="rId18"/>
    <p:sldId id="276" r:id="rId19"/>
    <p:sldId id="275" r:id="rId20"/>
    <p:sldId id="278" r:id="rId21"/>
    <p:sldId id="277" r:id="rId22"/>
    <p:sldId id="272" r:id="rId23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EB42D"/>
    <a:srgbClr val="6E5600"/>
    <a:srgbClr val="E84B02"/>
    <a:srgbClr val="BA0003"/>
    <a:srgbClr val="62139E"/>
    <a:srgbClr val="219797"/>
    <a:srgbClr val="E3CD74"/>
    <a:srgbClr val="EED41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587" autoAdjust="0"/>
    <p:restoredTop sz="94649" autoAdjust="0"/>
  </p:normalViewPr>
  <p:slideViewPr>
    <p:cSldViewPr>
      <p:cViewPr varScale="1">
        <p:scale>
          <a:sx n="47" d="100"/>
          <a:sy n="47" d="100"/>
        </p:scale>
        <p:origin x="-102" y="-1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008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4_2">
  <dgm:title val=""/>
  <dgm:desc val=""/>
  <dgm:catLst>
    <dgm:cat type="accent4" pri="112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ln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4DF2673-D1DF-4370-A45B-56AD1866BE16}" type="doc">
      <dgm:prSet loTypeId="urn:microsoft.com/office/officeart/2005/8/layout/pyramid2" loCatId="pyramid" qsTypeId="urn:microsoft.com/office/officeart/2005/8/quickstyle/simple1" qsCatId="simple" csTypeId="urn:microsoft.com/office/officeart/2005/8/colors/accent0_1" csCatId="mainScheme" phldr="1"/>
      <dgm:spPr/>
      <dgm:t>
        <a:bodyPr/>
        <a:lstStyle/>
        <a:p>
          <a:endParaRPr lang="en-US"/>
        </a:p>
      </dgm:t>
    </dgm:pt>
    <dgm:pt modelId="{1430AEA8-269C-4BD5-B7B8-488C67116672}">
      <dgm:prSet phldrT="[Text]"/>
      <dgm:spPr/>
      <dgm:t>
        <a:bodyPr/>
        <a:lstStyle/>
        <a:p>
          <a:r>
            <a:rPr lang="en-US" b="1" dirty="0" smtClean="0"/>
            <a:t>Freshman Academy</a:t>
          </a:r>
          <a:endParaRPr lang="en-US" b="1" dirty="0"/>
        </a:p>
      </dgm:t>
    </dgm:pt>
    <dgm:pt modelId="{0347B743-FDA6-40B0-8172-D015AFC2AF1B}" type="parTrans" cxnId="{7AFDFB96-832C-4ABF-BC3D-7B7130F6E250}">
      <dgm:prSet/>
      <dgm:spPr/>
      <dgm:t>
        <a:bodyPr/>
        <a:lstStyle/>
        <a:p>
          <a:endParaRPr lang="en-US"/>
        </a:p>
      </dgm:t>
    </dgm:pt>
    <dgm:pt modelId="{6B6E60B1-3ACB-4527-BD53-70312E3CFF95}" type="sibTrans" cxnId="{7AFDFB96-832C-4ABF-BC3D-7B7130F6E250}">
      <dgm:prSet/>
      <dgm:spPr/>
      <dgm:t>
        <a:bodyPr/>
        <a:lstStyle/>
        <a:p>
          <a:endParaRPr lang="en-US"/>
        </a:p>
      </dgm:t>
    </dgm:pt>
    <dgm:pt modelId="{5B404E7C-6299-45C6-BFAC-E6605ED3A22A}">
      <dgm:prSet phldrT="[Text]"/>
      <dgm:spPr/>
      <dgm:t>
        <a:bodyPr/>
        <a:lstStyle/>
        <a:p>
          <a:r>
            <a:rPr lang="en-US" b="1" dirty="0" smtClean="0"/>
            <a:t>Reference To-GO</a:t>
          </a:r>
          <a:endParaRPr lang="en-US" b="1" dirty="0"/>
        </a:p>
      </dgm:t>
    </dgm:pt>
    <dgm:pt modelId="{DE8CB44E-8CE6-4801-A58A-2C67F7B38535}" type="parTrans" cxnId="{9D44C316-ABD2-498B-AE0A-5A235DF6D416}">
      <dgm:prSet/>
      <dgm:spPr/>
      <dgm:t>
        <a:bodyPr/>
        <a:lstStyle/>
        <a:p>
          <a:endParaRPr lang="en-US"/>
        </a:p>
      </dgm:t>
    </dgm:pt>
    <dgm:pt modelId="{51966C08-E154-4F10-8B3F-B7705802B281}" type="sibTrans" cxnId="{9D44C316-ABD2-498B-AE0A-5A235DF6D416}">
      <dgm:prSet/>
      <dgm:spPr/>
      <dgm:t>
        <a:bodyPr/>
        <a:lstStyle/>
        <a:p>
          <a:endParaRPr lang="en-US"/>
        </a:p>
      </dgm:t>
    </dgm:pt>
    <dgm:pt modelId="{69BECF47-C5DA-41FC-B6E1-8CA7642F10D5}">
      <dgm:prSet phldrT="[Text]"/>
      <dgm:spPr/>
      <dgm:t>
        <a:bodyPr/>
        <a:lstStyle/>
        <a:p>
          <a:r>
            <a:rPr lang="en-US" b="1" dirty="0" smtClean="0"/>
            <a:t>Programs &amp; Services</a:t>
          </a:r>
          <a:endParaRPr lang="en-US" b="1" dirty="0"/>
        </a:p>
      </dgm:t>
    </dgm:pt>
    <dgm:pt modelId="{BFCB504B-DD48-4BE8-A198-62F5E4452453}" type="parTrans" cxnId="{33D28D4C-F2BD-41C4-AEC2-ACA220F68B51}">
      <dgm:prSet/>
      <dgm:spPr/>
      <dgm:t>
        <a:bodyPr/>
        <a:lstStyle/>
        <a:p>
          <a:endParaRPr lang="en-US"/>
        </a:p>
      </dgm:t>
    </dgm:pt>
    <dgm:pt modelId="{D5B0AB7B-5918-4F64-896B-3A2F2A95C58F}" type="sibTrans" cxnId="{33D28D4C-F2BD-41C4-AEC2-ACA220F68B51}">
      <dgm:prSet/>
      <dgm:spPr/>
      <dgm:t>
        <a:bodyPr/>
        <a:lstStyle/>
        <a:p>
          <a:endParaRPr lang="en-US"/>
        </a:p>
      </dgm:t>
    </dgm:pt>
    <dgm:pt modelId="{ACEA44B9-C4BC-445A-9CAA-EFD991258297}">
      <dgm:prSet phldrT="[Text]"/>
      <dgm:spPr/>
      <dgm:t>
        <a:bodyPr/>
        <a:lstStyle/>
        <a:p>
          <a:r>
            <a:rPr lang="en-US" b="1" dirty="0" smtClean="0"/>
            <a:t>Technology Web 2.0</a:t>
          </a:r>
          <a:endParaRPr lang="en-US" b="1" dirty="0"/>
        </a:p>
      </dgm:t>
    </dgm:pt>
    <dgm:pt modelId="{37E38711-D1D9-4EB5-89FE-7D932099E430}" type="parTrans" cxnId="{60586D55-46BE-4B49-8E23-273CB38A949B}">
      <dgm:prSet/>
      <dgm:spPr/>
      <dgm:t>
        <a:bodyPr/>
        <a:lstStyle/>
        <a:p>
          <a:endParaRPr lang="en-US"/>
        </a:p>
      </dgm:t>
    </dgm:pt>
    <dgm:pt modelId="{2FA6E058-0072-48A9-A48B-2B3675CC3850}" type="sibTrans" cxnId="{60586D55-46BE-4B49-8E23-273CB38A949B}">
      <dgm:prSet/>
      <dgm:spPr/>
      <dgm:t>
        <a:bodyPr/>
        <a:lstStyle/>
        <a:p>
          <a:endParaRPr lang="en-US"/>
        </a:p>
      </dgm:t>
    </dgm:pt>
    <dgm:pt modelId="{65BBB3B5-66D9-4D53-AC19-33A26A20EDAB}" type="pres">
      <dgm:prSet presAssocID="{44DF2673-D1DF-4370-A45B-56AD1866BE16}" presName="compositeShape" presStyleCnt="0">
        <dgm:presLayoutVars>
          <dgm:dir/>
          <dgm:resizeHandles/>
        </dgm:presLayoutVars>
      </dgm:prSet>
      <dgm:spPr/>
      <dgm:t>
        <a:bodyPr/>
        <a:lstStyle/>
        <a:p>
          <a:endParaRPr lang="en-US"/>
        </a:p>
      </dgm:t>
    </dgm:pt>
    <dgm:pt modelId="{23C7E4B2-84FD-478C-B320-F5F0B1731163}" type="pres">
      <dgm:prSet presAssocID="{44DF2673-D1DF-4370-A45B-56AD1866BE16}" presName="pyramid" presStyleLbl="node1" presStyleIdx="0" presStyleCnt="1"/>
      <dgm:spPr/>
    </dgm:pt>
    <dgm:pt modelId="{C04DECE7-D2F3-4514-9DBC-7FEAEE6D3768}" type="pres">
      <dgm:prSet presAssocID="{44DF2673-D1DF-4370-A45B-56AD1866BE16}" presName="theList" presStyleCnt="0"/>
      <dgm:spPr/>
    </dgm:pt>
    <dgm:pt modelId="{EA968B6C-56A2-4382-BE14-6DD7FAD3880D}" type="pres">
      <dgm:prSet presAssocID="{1430AEA8-269C-4BD5-B7B8-488C67116672}" presName="aNode" presStyleLbl="fgAcc1" presStyleIdx="0" presStyleCnt="4" custScaleX="12213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B2C05D2-FE3F-4838-B26C-802108F3B055}" type="pres">
      <dgm:prSet presAssocID="{1430AEA8-269C-4BD5-B7B8-488C67116672}" presName="aSpace" presStyleCnt="0"/>
      <dgm:spPr/>
    </dgm:pt>
    <dgm:pt modelId="{115F43E1-8882-4F0B-83D3-1CA71B11E202}" type="pres">
      <dgm:prSet presAssocID="{5B404E7C-6299-45C6-BFAC-E6605ED3A22A}" presName="aNode" presStyleLbl="fgAcc1" presStyleIdx="1" presStyleCnt="4" custScaleX="12484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4D60F22-DF64-48EF-AFAD-0E58583638D2}" type="pres">
      <dgm:prSet presAssocID="{5B404E7C-6299-45C6-BFAC-E6605ED3A22A}" presName="aSpace" presStyleCnt="0"/>
      <dgm:spPr/>
    </dgm:pt>
    <dgm:pt modelId="{4B18CE96-7D67-45CD-AAF1-544DC1CF13DD}" type="pres">
      <dgm:prSet presAssocID="{69BECF47-C5DA-41FC-B6E1-8CA7642F10D5}" presName="aNode" presStyleLbl="fgAcc1" presStyleIdx="2" presStyleCnt="4" custScaleX="12717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551EC1C-A244-4CD7-9C50-5CF0F9B1127A}" type="pres">
      <dgm:prSet presAssocID="{69BECF47-C5DA-41FC-B6E1-8CA7642F10D5}" presName="aSpace" presStyleCnt="0"/>
      <dgm:spPr/>
    </dgm:pt>
    <dgm:pt modelId="{6803C019-8A54-4AEA-AB66-594EE1422438}" type="pres">
      <dgm:prSet presAssocID="{ACEA44B9-C4BC-445A-9CAA-EFD991258297}" presName="aNode" presStyleLbl="fgAcc1" presStyleIdx="3" presStyleCnt="4" custScaleX="12717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8BB887C-6D9C-4541-A645-2AE5265EB710}" type="pres">
      <dgm:prSet presAssocID="{ACEA44B9-C4BC-445A-9CAA-EFD991258297}" presName="aSpace" presStyleCnt="0"/>
      <dgm:spPr/>
    </dgm:pt>
  </dgm:ptLst>
  <dgm:cxnLst>
    <dgm:cxn modelId="{60586D55-46BE-4B49-8E23-273CB38A949B}" srcId="{44DF2673-D1DF-4370-A45B-56AD1866BE16}" destId="{ACEA44B9-C4BC-445A-9CAA-EFD991258297}" srcOrd="3" destOrd="0" parTransId="{37E38711-D1D9-4EB5-89FE-7D932099E430}" sibTransId="{2FA6E058-0072-48A9-A48B-2B3675CC3850}"/>
    <dgm:cxn modelId="{2E1A9FA9-BB57-4FDD-8602-ED59A02A2FF1}" type="presOf" srcId="{44DF2673-D1DF-4370-A45B-56AD1866BE16}" destId="{65BBB3B5-66D9-4D53-AC19-33A26A20EDAB}" srcOrd="0" destOrd="0" presId="urn:microsoft.com/office/officeart/2005/8/layout/pyramid2"/>
    <dgm:cxn modelId="{9D44C316-ABD2-498B-AE0A-5A235DF6D416}" srcId="{44DF2673-D1DF-4370-A45B-56AD1866BE16}" destId="{5B404E7C-6299-45C6-BFAC-E6605ED3A22A}" srcOrd="1" destOrd="0" parTransId="{DE8CB44E-8CE6-4801-A58A-2C67F7B38535}" sibTransId="{51966C08-E154-4F10-8B3F-B7705802B281}"/>
    <dgm:cxn modelId="{7AFDFB96-832C-4ABF-BC3D-7B7130F6E250}" srcId="{44DF2673-D1DF-4370-A45B-56AD1866BE16}" destId="{1430AEA8-269C-4BD5-B7B8-488C67116672}" srcOrd="0" destOrd="0" parTransId="{0347B743-FDA6-40B0-8172-D015AFC2AF1B}" sibTransId="{6B6E60B1-3ACB-4527-BD53-70312E3CFF95}"/>
    <dgm:cxn modelId="{F403DE74-9240-4974-A124-CB609B5AB2C4}" type="presOf" srcId="{ACEA44B9-C4BC-445A-9CAA-EFD991258297}" destId="{6803C019-8A54-4AEA-AB66-594EE1422438}" srcOrd="0" destOrd="0" presId="urn:microsoft.com/office/officeart/2005/8/layout/pyramid2"/>
    <dgm:cxn modelId="{34F1D1A2-6FC0-4513-911B-2C051D3672DB}" type="presOf" srcId="{69BECF47-C5DA-41FC-B6E1-8CA7642F10D5}" destId="{4B18CE96-7D67-45CD-AAF1-544DC1CF13DD}" srcOrd="0" destOrd="0" presId="urn:microsoft.com/office/officeart/2005/8/layout/pyramid2"/>
    <dgm:cxn modelId="{EE953787-1B2C-4D35-9549-5C99B8D6306C}" type="presOf" srcId="{1430AEA8-269C-4BD5-B7B8-488C67116672}" destId="{EA968B6C-56A2-4382-BE14-6DD7FAD3880D}" srcOrd="0" destOrd="0" presId="urn:microsoft.com/office/officeart/2005/8/layout/pyramid2"/>
    <dgm:cxn modelId="{33D28D4C-F2BD-41C4-AEC2-ACA220F68B51}" srcId="{44DF2673-D1DF-4370-A45B-56AD1866BE16}" destId="{69BECF47-C5DA-41FC-B6E1-8CA7642F10D5}" srcOrd="2" destOrd="0" parTransId="{BFCB504B-DD48-4BE8-A198-62F5E4452453}" sibTransId="{D5B0AB7B-5918-4F64-896B-3A2F2A95C58F}"/>
    <dgm:cxn modelId="{6F6FE02B-0F78-4BBE-9F6D-EBD9A862859E}" type="presOf" srcId="{5B404E7C-6299-45C6-BFAC-E6605ED3A22A}" destId="{115F43E1-8882-4F0B-83D3-1CA71B11E202}" srcOrd="0" destOrd="0" presId="urn:microsoft.com/office/officeart/2005/8/layout/pyramid2"/>
    <dgm:cxn modelId="{58E24EDD-EE14-4C75-8E04-6E38097231F7}" type="presParOf" srcId="{65BBB3B5-66D9-4D53-AC19-33A26A20EDAB}" destId="{23C7E4B2-84FD-478C-B320-F5F0B1731163}" srcOrd="0" destOrd="0" presId="urn:microsoft.com/office/officeart/2005/8/layout/pyramid2"/>
    <dgm:cxn modelId="{39F8F2FF-5875-42F7-80EE-500EB94E0830}" type="presParOf" srcId="{65BBB3B5-66D9-4D53-AC19-33A26A20EDAB}" destId="{C04DECE7-D2F3-4514-9DBC-7FEAEE6D3768}" srcOrd="1" destOrd="0" presId="urn:microsoft.com/office/officeart/2005/8/layout/pyramid2"/>
    <dgm:cxn modelId="{9F61039F-B09B-4511-AC99-AD8DB5A2A8F6}" type="presParOf" srcId="{C04DECE7-D2F3-4514-9DBC-7FEAEE6D3768}" destId="{EA968B6C-56A2-4382-BE14-6DD7FAD3880D}" srcOrd="0" destOrd="0" presId="urn:microsoft.com/office/officeart/2005/8/layout/pyramid2"/>
    <dgm:cxn modelId="{C6291DDC-6742-4FBA-B0FA-2D223822277C}" type="presParOf" srcId="{C04DECE7-D2F3-4514-9DBC-7FEAEE6D3768}" destId="{7B2C05D2-FE3F-4838-B26C-802108F3B055}" srcOrd="1" destOrd="0" presId="urn:microsoft.com/office/officeart/2005/8/layout/pyramid2"/>
    <dgm:cxn modelId="{93C65B28-D6A1-487E-87A1-4BDBDBF9A74F}" type="presParOf" srcId="{C04DECE7-D2F3-4514-9DBC-7FEAEE6D3768}" destId="{115F43E1-8882-4F0B-83D3-1CA71B11E202}" srcOrd="2" destOrd="0" presId="urn:microsoft.com/office/officeart/2005/8/layout/pyramid2"/>
    <dgm:cxn modelId="{B83EE5C9-13F6-48BB-88C9-EDCBA14D54B9}" type="presParOf" srcId="{C04DECE7-D2F3-4514-9DBC-7FEAEE6D3768}" destId="{C4D60F22-DF64-48EF-AFAD-0E58583638D2}" srcOrd="3" destOrd="0" presId="urn:microsoft.com/office/officeart/2005/8/layout/pyramid2"/>
    <dgm:cxn modelId="{2CA4C31C-DC68-4C2B-BD0E-ABB74B812FFC}" type="presParOf" srcId="{C04DECE7-D2F3-4514-9DBC-7FEAEE6D3768}" destId="{4B18CE96-7D67-45CD-AAF1-544DC1CF13DD}" srcOrd="4" destOrd="0" presId="urn:microsoft.com/office/officeart/2005/8/layout/pyramid2"/>
    <dgm:cxn modelId="{D077EE22-DC00-4F65-B978-5EE32086DB33}" type="presParOf" srcId="{C04DECE7-D2F3-4514-9DBC-7FEAEE6D3768}" destId="{8551EC1C-A244-4CD7-9C50-5CF0F9B1127A}" srcOrd="5" destOrd="0" presId="urn:microsoft.com/office/officeart/2005/8/layout/pyramid2"/>
    <dgm:cxn modelId="{4AED1A78-09D4-46B0-8F70-D3B87B615002}" type="presParOf" srcId="{C04DECE7-D2F3-4514-9DBC-7FEAEE6D3768}" destId="{6803C019-8A54-4AEA-AB66-594EE1422438}" srcOrd="6" destOrd="0" presId="urn:microsoft.com/office/officeart/2005/8/layout/pyramid2"/>
    <dgm:cxn modelId="{2BA7577C-7D0F-4321-8F7C-67E97340F24B}" type="presParOf" srcId="{C04DECE7-D2F3-4514-9DBC-7FEAEE6D3768}" destId="{48BB887C-6D9C-4541-A645-2AE5265EB710}" srcOrd="7" destOrd="0" presId="urn:microsoft.com/office/officeart/2005/8/layout/pyramid2"/>
  </dgm:cxnLst>
  <dgm:bg>
    <a:effectLst>
      <a:outerShdw blurRad="50800" dist="50800" dir="5400000" algn="ctr" rotWithShape="0">
        <a:srgbClr val="FFC000"/>
      </a:outerShdw>
    </a:effectLst>
  </dgm:bg>
  <dgm:whole/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4DF2673-D1DF-4370-A45B-56AD1866BE16}" type="doc">
      <dgm:prSet loTypeId="urn:microsoft.com/office/officeart/2005/8/layout/pyramid2" loCatId="pyramid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430AEA8-269C-4BD5-B7B8-488C67116672}">
      <dgm:prSet phldrT="[Text]" custT="1"/>
      <dgm:spPr>
        <a:xfrm>
          <a:off x="3352795" y="1162336"/>
          <a:ext cx="3731260" cy="679430"/>
        </a:xfrm>
        <a:prstGeom prst="roundRect">
          <a:avLst/>
        </a:prstGeom>
        <a:solidFill>
          <a:srgbClr val="F1ECD8">
            <a:alpha val="90000"/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909082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r>
            <a:rPr lang="en-US" sz="2400" b="1" dirty="0" smtClean="0">
              <a:solidFill>
                <a:srgbClr val="000000">
                  <a:hueOff val="0"/>
                  <a:satOff val="0"/>
                  <a:lumOff val="0"/>
                  <a:alphaOff val="0"/>
                </a:srgbClr>
              </a:solidFill>
              <a:latin typeface="Corbel"/>
              <a:ea typeface="+mn-ea"/>
              <a:cs typeface="+mn-cs"/>
            </a:rPr>
            <a:t>Assigning each librarian to a Freshman Academy  Cluster Leader for specialize services.</a:t>
          </a:r>
          <a:endParaRPr lang="en-US" sz="2400" b="1" dirty="0">
            <a:solidFill>
              <a:srgbClr val="000000">
                <a:hueOff val="0"/>
                <a:satOff val="0"/>
                <a:lumOff val="0"/>
                <a:alphaOff val="0"/>
              </a:srgbClr>
            </a:solidFill>
            <a:latin typeface="Corbel"/>
            <a:ea typeface="+mn-ea"/>
            <a:cs typeface="+mn-cs"/>
          </a:endParaRPr>
        </a:p>
      </dgm:t>
    </dgm:pt>
    <dgm:pt modelId="{0347B743-FDA6-40B0-8172-D015AFC2AF1B}" type="parTrans" cxnId="{7AFDFB96-832C-4ABF-BC3D-7B7130F6E250}">
      <dgm:prSet/>
      <dgm:spPr/>
      <dgm:t>
        <a:bodyPr/>
        <a:lstStyle/>
        <a:p>
          <a:endParaRPr lang="en-US"/>
        </a:p>
      </dgm:t>
    </dgm:pt>
    <dgm:pt modelId="{6B6E60B1-3ACB-4527-BD53-70312E3CFF95}" type="sibTrans" cxnId="{7AFDFB96-832C-4ABF-BC3D-7B7130F6E250}">
      <dgm:prSet/>
      <dgm:spPr/>
      <dgm:t>
        <a:bodyPr/>
        <a:lstStyle/>
        <a:p>
          <a:endParaRPr lang="en-US"/>
        </a:p>
      </dgm:t>
    </dgm:pt>
    <dgm:pt modelId="{65BBB3B5-66D9-4D53-AC19-33A26A20EDAB}" type="pres">
      <dgm:prSet presAssocID="{44DF2673-D1DF-4370-A45B-56AD1866BE16}" presName="compositeShape" presStyleCnt="0">
        <dgm:presLayoutVars>
          <dgm:dir/>
          <dgm:resizeHandles/>
        </dgm:presLayoutVars>
      </dgm:prSet>
      <dgm:spPr/>
      <dgm:t>
        <a:bodyPr/>
        <a:lstStyle/>
        <a:p>
          <a:endParaRPr lang="en-US"/>
        </a:p>
      </dgm:t>
    </dgm:pt>
    <dgm:pt modelId="{23C7E4B2-84FD-478C-B320-F5F0B1731163}" type="pres">
      <dgm:prSet presAssocID="{44DF2673-D1DF-4370-A45B-56AD1866BE16}" presName="pyramid" presStyleLbl="node1" presStyleIdx="0" presStyleCnt="1"/>
      <dgm:spPr>
        <a:xfrm>
          <a:off x="547369" y="0"/>
          <a:ext cx="5740400" cy="5740400"/>
        </a:xfrm>
        <a:prstGeom prst="triangle">
          <a:avLst/>
        </a:prstGeom>
        <a:solidFill>
          <a:srgbClr val="909082"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F1ECD8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endParaRPr lang="en-US"/>
        </a:p>
      </dgm:t>
    </dgm:pt>
    <dgm:pt modelId="{C04DECE7-D2F3-4514-9DBC-7FEAEE6D3768}" type="pres">
      <dgm:prSet presAssocID="{44DF2673-D1DF-4370-A45B-56AD1866BE16}" presName="theList" presStyleCnt="0"/>
      <dgm:spPr/>
    </dgm:pt>
    <dgm:pt modelId="{EA968B6C-56A2-4382-BE14-6DD7FAD3880D}" type="pres">
      <dgm:prSet presAssocID="{1430AEA8-269C-4BD5-B7B8-488C67116672}" presName="aNode" presStyleLbl="fgAcc1" presStyleIdx="0" presStyleCnt="1" custScaleX="124225" custScaleY="72150" custLinFactNeighborX="-3387" custLinFactNeighborY="6248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B2C05D2-FE3F-4838-B26C-802108F3B055}" type="pres">
      <dgm:prSet presAssocID="{1430AEA8-269C-4BD5-B7B8-488C67116672}" presName="aSpace" presStyleCnt="0"/>
      <dgm:spPr/>
    </dgm:pt>
  </dgm:ptLst>
  <dgm:cxnLst>
    <dgm:cxn modelId="{D49052D4-3A34-44AD-B61A-5ABBE3894408}" type="presOf" srcId="{44DF2673-D1DF-4370-A45B-56AD1866BE16}" destId="{65BBB3B5-66D9-4D53-AC19-33A26A20EDAB}" srcOrd="0" destOrd="0" presId="urn:microsoft.com/office/officeart/2005/8/layout/pyramid2"/>
    <dgm:cxn modelId="{7AFDFB96-832C-4ABF-BC3D-7B7130F6E250}" srcId="{44DF2673-D1DF-4370-A45B-56AD1866BE16}" destId="{1430AEA8-269C-4BD5-B7B8-488C67116672}" srcOrd="0" destOrd="0" parTransId="{0347B743-FDA6-40B0-8172-D015AFC2AF1B}" sibTransId="{6B6E60B1-3ACB-4527-BD53-70312E3CFF95}"/>
    <dgm:cxn modelId="{0918C268-6043-42D5-A5C8-CA618ED81BCB}" type="presOf" srcId="{1430AEA8-269C-4BD5-B7B8-488C67116672}" destId="{EA968B6C-56A2-4382-BE14-6DD7FAD3880D}" srcOrd="0" destOrd="0" presId="urn:microsoft.com/office/officeart/2005/8/layout/pyramid2"/>
    <dgm:cxn modelId="{34B3CBAB-EE38-4BF0-9E4E-77C73B3A8B13}" type="presParOf" srcId="{65BBB3B5-66D9-4D53-AC19-33A26A20EDAB}" destId="{23C7E4B2-84FD-478C-B320-F5F0B1731163}" srcOrd="0" destOrd="0" presId="urn:microsoft.com/office/officeart/2005/8/layout/pyramid2"/>
    <dgm:cxn modelId="{9573ACD3-FBC8-4F29-BCC8-46B45F2491A8}" type="presParOf" srcId="{65BBB3B5-66D9-4D53-AC19-33A26A20EDAB}" destId="{C04DECE7-D2F3-4514-9DBC-7FEAEE6D3768}" srcOrd="1" destOrd="0" presId="urn:microsoft.com/office/officeart/2005/8/layout/pyramid2"/>
    <dgm:cxn modelId="{A324B01B-21E3-4205-9879-2DF098A1872D}" type="presParOf" srcId="{C04DECE7-D2F3-4514-9DBC-7FEAEE6D3768}" destId="{EA968B6C-56A2-4382-BE14-6DD7FAD3880D}" srcOrd="0" destOrd="0" presId="urn:microsoft.com/office/officeart/2005/8/layout/pyramid2"/>
    <dgm:cxn modelId="{32E818E7-EAC7-4802-8D3B-A50E07CD7A5E}" type="presParOf" srcId="{C04DECE7-D2F3-4514-9DBC-7FEAEE6D3768}" destId="{7B2C05D2-FE3F-4838-B26C-802108F3B055}" srcOrd="1" destOrd="0" presId="urn:microsoft.com/office/officeart/2005/8/layout/pyramid2"/>
  </dgm:cxnLst>
  <dgm:bg>
    <a:effectLst>
      <a:outerShdw blurRad="50800" dist="50800" dir="5400000" algn="ctr" rotWithShape="0">
        <a:srgbClr val="FFC000"/>
      </a:outerShdw>
    </a:effectLst>
  </dgm:bg>
  <dgm:whole/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4DF2673-D1DF-4370-A45B-56AD1866BE16}" type="doc">
      <dgm:prSet loTypeId="urn:microsoft.com/office/officeart/2005/8/layout/pyramid2" loCatId="pyramid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430AEA8-269C-4BD5-B7B8-488C67116672}">
      <dgm:prSet phldrT="[Text]" custT="1"/>
      <dgm:spPr>
        <a:xfrm>
          <a:off x="3352795" y="1162336"/>
          <a:ext cx="3731260" cy="679430"/>
        </a:xfrm>
        <a:solidFill>
          <a:srgbClr val="F1ECD8">
            <a:alpha val="90000"/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909082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r>
            <a:rPr lang="en-US" sz="2000" b="1" dirty="0" smtClean="0">
              <a:solidFill>
                <a:srgbClr val="000000">
                  <a:hueOff val="0"/>
                  <a:satOff val="0"/>
                  <a:lumOff val="0"/>
                  <a:alphaOff val="0"/>
                </a:srgbClr>
              </a:solidFill>
              <a:latin typeface="Corbel"/>
              <a:ea typeface="+mn-ea"/>
              <a:cs typeface="+mn-cs"/>
            </a:rPr>
            <a:t>How To Avoid Plagiarism?</a:t>
          </a:r>
          <a:endParaRPr lang="en-US" sz="2000" b="1" dirty="0">
            <a:solidFill>
              <a:srgbClr val="000000">
                <a:hueOff val="0"/>
                <a:satOff val="0"/>
                <a:lumOff val="0"/>
                <a:alphaOff val="0"/>
              </a:srgbClr>
            </a:solidFill>
            <a:latin typeface="Corbel"/>
            <a:ea typeface="+mn-ea"/>
            <a:cs typeface="+mn-cs"/>
          </a:endParaRPr>
        </a:p>
      </dgm:t>
    </dgm:pt>
    <dgm:pt modelId="{0347B743-FDA6-40B0-8172-D015AFC2AF1B}" type="parTrans" cxnId="{7AFDFB96-832C-4ABF-BC3D-7B7130F6E250}">
      <dgm:prSet/>
      <dgm:spPr/>
      <dgm:t>
        <a:bodyPr/>
        <a:lstStyle/>
        <a:p>
          <a:endParaRPr lang="en-US"/>
        </a:p>
      </dgm:t>
    </dgm:pt>
    <dgm:pt modelId="{6B6E60B1-3ACB-4527-BD53-70312E3CFF95}" type="sibTrans" cxnId="{7AFDFB96-832C-4ABF-BC3D-7B7130F6E250}">
      <dgm:prSet/>
      <dgm:spPr/>
      <dgm:t>
        <a:bodyPr/>
        <a:lstStyle/>
        <a:p>
          <a:endParaRPr lang="en-US"/>
        </a:p>
      </dgm:t>
    </dgm:pt>
    <dgm:pt modelId="{5B404E7C-6299-45C6-BFAC-E6605ED3A22A}">
      <dgm:prSet phldrT="[Text]" custT="1"/>
      <dgm:spPr>
        <a:xfrm>
          <a:off x="3352795" y="1848140"/>
          <a:ext cx="3731260" cy="679430"/>
        </a:xfrm>
        <a:solidFill>
          <a:srgbClr val="F1ECD8">
            <a:alpha val="90000"/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909082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r>
            <a:rPr lang="en-US" sz="2000" b="1" dirty="0" smtClean="0">
              <a:solidFill>
                <a:srgbClr val="000000">
                  <a:hueOff val="0"/>
                  <a:satOff val="0"/>
                  <a:lumOff val="0"/>
                  <a:alphaOff val="0"/>
                </a:srgbClr>
              </a:solidFill>
              <a:latin typeface="Corbel"/>
              <a:ea typeface="+mn-ea"/>
              <a:cs typeface="+mn-cs"/>
            </a:rPr>
            <a:t>How To Search the Online Catalog?</a:t>
          </a:r>
          <a:endParaRPr lang="en-US" sz="2000" b="1" dirty="0">
            <a:solidFill>
              <a:srgbClr val="000000">
                <a:hueOff val="0"/>
                <a:satOff val="0"/>
                <a:lumOff val="0"/>
                <a:alphaOff val="0"/>
              </a:srgbClr>
            </a:solidFill>
            <a:latin typeface="Corbel"/>
            <a:ea typeface="+mn-ea"/>
            <a:cs typeface="+mn-cs"/>
          </a:endParaRPr>
        </a:p>
      </dgm:t>
    </dgm:pt>
    <dgm:pt modelId="{DE8CB44E-8CE6-4801-A58A-2C67F7B38535}" type="parTrans" cxnId="{9D44C316-ABD2-498B-AE0A-5A235DF6D416}">
      <dgm:prSet/>
      <dgm:spPr/>
      <dgm:t>
        <a:bodyPr/>
        <a:lstStyle/>
        <a:p>
          <a:endParaRPr lang="en-US"/>
        </a:p>
      </dgm:t>
    </dgm:pt>
    <dgm:pt modelId="{51966C08-E154-4F10-8B3F-B7705802B281}" type="sibTrans" cxnId="{9D44C316-ABD2-498B-AE0A-5A235DF6D416}">
      <dgm:prSet/>
      <dgm:spPr/>
      <dgm:t>
        <a:bodyPr/>
        <a:lstStyle/>
        <a:p>
          <a:endParaRPr lang="en-US"/>
        </a:p>
      </dgm:t>
    </dgm:pt>
    <dgm:pt modelId="{69BECF47-C5DA-41FC-B6E1-8CA7642F10D5}">
      <dgm:prSet phldrT="[Text]" custT="1"/>
      <dgm:spPr>
        <a:xfrm>
          <a:off x="3352795" y="2495840"/>
          <a:ext cx="3731260" cy="679430"/>
        </a:xfrm>
        <a:solidFill>
          <a:srgbClr val="F1ECD8">
            <a:alpha val="90000"/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909082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r>
            <a:rPr lang="en-US" sz="2000" b="1" dirty="0" smtClean="0">
              <a:solidFill>
                <a:srgbClr val="000000">
                  <a:hueOff val="0"/>
                  <a:satOff val="0"/>
                  <a:lumOff val="0"/>
                  <a:alphaOff val="0"/>
                </a:srgbClr>
              </a:solidFill>
              <a:latin typeface="Corbel"/>
              <a:ea typeface="+mn-ea"/>
              <a:cs typeface="+mn-cs"/>
            </a:rPr>
            <a:t>What is Dreamweaver?</a:t>
          </a:r>
          <a:endParaRPr lang="en-US" sz="2000" b="1" dirty="0">
            <a:solidFill>
              <a:srgbClr val="000000">
                <a:hueOff val="0"/>
                <a:satOff val="0"/>
                <a:lumOff val="0"/>
                <a:alphaOff val="0"/>
              </a:srgbClr>
            </a:solidFill>
            <a:latin typeface="Corbel"/>
            <a:ea typeface="+mn-ea"/>
            <a:cs typeface="+mn-cs"/>
          </a:endParaRPr>
        </a:p>
      </dgm:t>
    </dgm:pt>
    <dgm:pt modelId="{BFCB504B-DD48-4BE8-A198-62F5E4452453}" type="parTrans" cxnId="{33D28D4C-F2BD-41C4-AEC2-ACA220F68B51}">
      <dgm:prSet/>
      <dgm:spPr/>
      <dgm:t>
        <a:bodyPr/>
        <a:lstStyle/>
        <a:p>
          <a:endParaRPr lang="en-US"/>
        </a:p>
      </dgm:t>
    </dgm:pt>
    <dgm:pt modelId="{D5B0AB7B-5918-4F64-896B-3A2F2A95C58F}" type="sibTrans" cxnId="{33D28D4C-F2BD-41C4-AEC2-ACA220F68B51}">
      <dgm:prSet/>
      <dgm:spPr/>
      <dgm:t>
        <a:bodyPr/>
        <a:lstStyle/>
        <a:p>
          <a:endParaRPr lang="en-US"/>
        </a:p>
      </dgm:t>
    </dgm:pt>
    <dgm:pt modelId="{8F77A7E5-F684-4E02-86FD-B3A664EE3E44}">
      <dgm:prSet phldrT="[Text]" custT="1"/>
      <dgm:spPr>
        <a:xfrm>
          <a:off x="3352795" y="3127527"/>
          <a:ext cx="3731260" cy="679430"/>
        </a:xfrm>
        <a:solidFill>
          <a:srgbClr val="F1ECD8">
            <a:alpha val="90000"/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909082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r>
            <a:rPr lang="en-US" sz="2000" b="1" dirty="0" smtClean="0">
              <a:solidFill>
                <a:srgbClr val="000000">
                  <a:hueOff val="0"/>
                  <a:satOff val="0"/>
                  <a:lumOff val="0"/>
                  <a:alphaOff val="0"/>
                </a:srgbClr>
              </a:solidFill>
              <a:latin typeface="Corbel"/>
              <a:ea typeface="+mn-ea"/>
              <a:cs typeface="+mn-cs"/>
            </a:rPr>
            <a:t>Writing Resources In the </a:t>
          </a:r>
          <a:r>
            <a:rPr lang="en-US" sz="2000" b="1" dirty="0" smtClean="0">
              <a:solidFill>
                <a:srgbClr val="000000">
                  <a:hueOff val="0"/>
                  <a:satOff val="0"/>
                  <a:lumOff val="0"/>
                  <a:alphaOff val="0"/>
                </a:srgbClr>
              </a:solidFill>
              <a:latin typeface="Corbel"/>
              <a:ea typeface="+mn-ea"/>
              <a:cs typeface="+mn-cs"/>
            </a:rPr>
            <a:t>Library.</a:t>
          </a:r>
          <a:endParaRPr lang="en-US" sz="2000" b="1" dirty="0">
            <a:solidFill>
              <a:srgbClr val="000000">
                <a:hueOff val="0"/>
                <a:satOff val="0"/>
                <a:lumOff val="0"/>
                <a:alphaOff val="0"/>
              </a:srgbClr>
            </a:solidFill>
            <a:latin typeface="Corbel"/>
            <a:ea typeface="+mn-ea"/>
            <a:cs typeface="+mn-cs"/>
          </a:endParaRPr>
        </a:p>
      </dgm:t>
    </dgm:pt>
    <dgm:pt modelId="{B3F6D68E-F3F6-4B0D-BDD1-3E9E7765B661}" type="parTrans" cxnId="{260CDCEC-653B-48F0-B4B6-07729F13308F}">
      <dgm:prSet/>
      <dgm:spPr/>
      <dgm:t>
        <a:bodyPr/>
        <a:lstStyle/>
        <a:p>
          <a:endParaRPr lang="en-US"/>
        </a:p>
      </dgm:t>
    </dgm:pt>
    <dgm:pt modelId="{84BCE13C-D7F1-4DEB-9F72-F722FE3B3B2E}" type="sibTrans" cxnId="{260CDCEC-653B-48F0-B4B6-07729F13308F}">
      <dgm:prSet/>
      <dgm:spPr/>
      <dgm:t>
        <a:bodyPr/>
        <a:lstStyle/>
        <a:p>
          <a:endParaRPr lang="en-US"/>
        </a:p>
      </dgm:t>
    </dgm:pt>
    <dgm:pt modelId="{01E20ED4-48F1-472C-B4BA-7555D23207BD}">
      <dgm:prSet phldrT="[Text]" custT="1"/>
      <dgm:spPr>
        <a:xfrm>
          <a:off x="3352795" y="3759200"/>
          <a:ext cx="3731260" cy="679430"/>
        </a:xfrm>
        <a:solidFill>
          <a:srgbClr val="F1ECD8">
            <a:alpha val="90000"/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909082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r>
            <a:rPr lang="en-US" sz="2000" b="1" dirty="0" smtClean="0">
              <a:solidFill>
                <a:srgbClr val="000000">
                  <a:hueOff val="0"/>
                  <a:satOff val="0"/>
                  <a:lumOff val="0"/>
                  <a:alphaOff val="0"/>
                </a:srgbClr>
              </a:solidFill>
              <a:latin typeface="Corbel"/>
              <a:ea typeface="+mn-ea"/>
              <a:cs typeface="+mn-cs"/>
            </a:rPr>
            <a:t>Importing Music and Special Effects using Power Point? </a:t>
          </a:r>
          <a:endParaRPr lang="en-US" sz="2000" b="1" dirty="0">
            <a:solidFill>
              <a:srgbClr val="000000">
                <a:hueOff val="0"/>
                <a:satOff val="0"/>
                <a:lumOff val="0"/>
                <a:alphaOff val="0"/>
              </a:srgbClr>
            </a:solidFill>
            <a:latin typeface="Corbel"/>
            <a:ea typeface="+mn-ea"/>
            <a:cs typeface="+mn-cs"/>
          </a:endParaRPr>
        </a:p>
      </dgm:t>
    </dgm:pt>
    <dgm:pt modelId="{CD6611F1-BA3B-41B6-9DCF-6105619715AF}" type="parTrans" cxnId="{273551C1-2AB5-4155-BB14-C4AEE997E815}">
      <dgm:prSet/>
      <dgm:spPr/>
      <dgm:t>
        <a:bodyPr/>
        <a:lstStyle/>
        <a:p>
          <a:endParaRPr lang="en-US"/>
        </a:p>
      </dgm:t>
    </dgm:pt>
    <dgm:pt modelId="{282A0958-3F91-4357-9CD4-EFF381FE443A}" type="sibTrans" cxnId="{273551C1-2AB5-4155-BB14-C4AEE997E815}">
      <dgm:prSet/>
      <dgm:spPr/>
      <dgm:t>
        <a:bodyPr/>
        <a:lstStyle/>
        <a:p>
          <a:endParaRPr lang="en-US"/>
        </a:p>
      </dgm:t>
    </dgm:pt>
    <dgm:pt modelId="{CBFBF381-D328-47B2-8626-ECB5AEB2E385}">
      <dgm:prSet phldrT="[Text]" custT="1"/>
      <dgm:spPr>
        <a:xfrm>
          <a:off x="3352795" y="4467880"/>
          <a:ext cx="3731260" cy="679430"/>
        </a:xfrm>
        <a:solidFill>
          <a:srgbClr val="F1ECD8">
            <a:alpha val="90000"/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909082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r>
            <a:rPr lang="en-US" sz="2000" b="1" dirty="0" smtClean="0">
              <a:solidFill>
                <a:srgbClr val="000000">
                  <a:hueOff val="0"/>
                  <a:satOff val="0"/>
                  <a:lumOff val="0"/>
                  <a:alphaOff val="0"/>
                </a:srgbClr>
              </a:solidFill>
              <a:latin typeface="Corbel"/>
              <a:ea typeface="+mn-ea"/>
              <a:cs typeface="+mn-cs"/>
            </a:rPr>
            <a:t>What is Snag-It?</a:t>
          </a:r>
          <a:endParaRPr lang="en-US" sz="2000" b="1" dirty="0">
            <a:solidFill>
              <a:srgbClr val="000000">
                <a:hueOff val="0"/>
                <a:satOff val="0"/>
                <a:lumOff val="0"/>
                <a:alphaOff val="0"/>
              </a:srgbClr>
            </a:solidFill>
            <a:latin typeface="Corbel"/>
            <a:ea typeface="+mn-ea"/>
            <a:cs typeface="+mn-cs"/>
          </a:endParaRPr>
        </a:p>
      </dgm:t>
    </dgm:pt>
    <dgm:pt modelId="{6EC60963-22FB-4D8E-B735-8163FE8F580B}" type="parTrans" cxnId="{4744F3AA-4692-4D4E-B969-28E2CF81AAA6}">
      <dgm:prSet/>
      <dgm:spPr/>
      <dgm:t>
        <a:bodyPr/>
        <a:lstStyle/>
        <a:p>
          <a:endParaRPr lang="en-US"/>
        </a:p>
      </dgm:t>
    </dgm:pt>
    <dgm:pt modelId="{31A482B6-F35E-48C4-AB30-4F8C6782B2A1}" type="sibTrans" cxnId="{4744F3AA-4692-4D4E-B969-28E2CF81AAA6}">
      <dgm:prSet/>
      <dgm:spPr/>
      <dgm:t>
        <a:bodyPr/>
        <a:lstStyle/>
        <a:p>
          <a:endParaRPr lang="en-US"/>
        </a:p>
      </dgm:t>
    </dgm:pt>
    <dgm:pt modelId="{65BBB3B5-66D9-4D53-AC19-33A26A20EDAB}" type="pres">
      <dgm:prSet presAssocID="{44DF2673-D1DF-4370-A45B-56AD1866BE16}" presName="compositeShape" presStyleCnt="0">
        <dgm:presLayoutVars>
          <dgm:dir/>
          <dgm:resizeHandles/>
        </dgm:presLayoutVars>
      </dgm:prSet>
      <dgm:spPr/>
      <dgm:t>
        <a:bodyPr/>
        <a:lstStyle/>
        <a:p>
          <a:endParaRPr lang="en-US"/>
        </a:p>
      </dgm:t>
    </dgm:pt>
    <dgm:pt modelId="{23C7E4B2-84FD-478C-B320-F5F0B1731163}" type="pres">
      <dgm:prSet presAssocID="{44DF2673-D1DF-4370-A45B-56AD1866BE16}" presName="pyramid" presStyleLbl="node1" presStyleIdx="0" presStyleCnt="1"/>
      <dgm:spPr>
        <a:xfrm>
          <a:off x="547369" y="0"/>
          <a:ext cx="5740400" cy="5740400"/>
        </a:xfrm>
        <a:prstGeom prst="triangle">
          <a:avLst/>
        </a:prstGeom>
        <a:solidFill>
          <a:srgbClr val="909082"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F1ECD8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endParaRPr lang="en-US"/>
        </a:p>
      </dgm:t>
    </dgm:pt>
    <dgm:pt modelId="{C04DECE7-D2F3-4514-9DBC-7FEAEE6D3768}" type="pres">
      <dgm:prSet presAssocID="{44DF2673-D1DF-4370-A45B-56AD1866BE16}" presName="theList" presStyleCnt="0"/>
      <dgm:spPr/>
    </dgm:pt>
    <dgm:pt modelId="{EA968B6C-56A2-4382-BE14-6DD7FAD3880D}" type="pres">
      <dgm:prSet presAssocID="{1430AEA8-269C-4BD5-B7B8-488C67116672}" presName="aNode" presStyleLbl="fgAcc1" presStyleIdx="0" presStyleCnt="6" custLinFactY="34362" custLinFactNeighborX="3502" custLinFactNeighborY="100000">
        <dgm:presLayoutVars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endParaRPr lang="en-US"/>
        </a:p>
      </dgm:t>
    </dgm:pt>
    <dgm:pt modelId="{7B2C05D2-FE3F-4838-B26C-802108F3B055}" type="pres">
      <dgm:prSet presAssocID="{1430AEA8-269C-4BD5-B7B8-488C67116672}" presName="aSpace" presStyleCnt="0"/>
      <dgm:spPr/>
    </dgm:pt>
    <dgm:pt modelId="{115F43E1-8882-4F0B-83D3-1CA71B11E202}" type="pres">
      <dgm:prSet presAssocID="{5B404E7C-6299-45C6-BFAC-E6605ED3A22A}" presName="aNode" presStyleLbl="fgAcc1" presStyleIdx="1" presStyleCnt="6" custScaleY="190058" custLinFactY="21848" custLinFactNeighborX="3502" custLinFactNeighborY="100000">
        <dgm:presLayoutVars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endParaRPr lang="en-US"/>
        </a:p>
      </dgm:t>
    </dgm:pt>
    <dgm:pt modelId="{C4D60F22-DF64-48EF-AFAD-0E58583638D2}" type="pres">
      <dgm:prSet presAssocID="{5B404E7C-6299-45C6-BFAC-E6605ED3A22A}" presName="aSpace" presStyleCnt="0"/>
      <dgm:spPr/>
    </dgm:pt>
    <dgm:pt modelId="{4B18CE96-7D67-45CD-AAF1-544DC1CF13DD}" type="pres">
      <dgm:prSet presAssocID="{69BECF47-C5DA-41FC-B6E1-8CA7642F10D5}" presName="aNode" presStyleLbl="fgAcc1" presStyleIdx="2" presStyleCnt="6" custLinFactY="4978" custLinFactNeighborX="3502" custLinFactNeighborY="100000">
        <dgm:presLayoutVars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endParaRPr lang="en-US"/>
        </a:p>
      </dgm:t>
    </dgm:pt>
    <dgm:pt modelId="{8551EC1C-A244-4CD7-9C50-5CF0F9B1127A}" type="pres">
      <dgm:prSet presAssocID="{69BECF47-C5DA-41FC-B6E1-8CA7642F10D5}" presName="aSpace" presStyleCnt="0"/>
      <dgm:spPr/>
    </dgm:pt>
    <dgm:pt modelId="{356BCDE5-E7DC-42E4-8CB6-AE88DDDCDE06}" type="pres">
      <dgm:prSet presAssocID="{8F77A7E5-F684-4E02-86FD-B3A664EE3E44}" presName="aNode" presStyleLbl="fgAcc1" presStyleIdx="3" presStyleCnt="6" custScaleY="165820" custLinFactNeighborX="3502" custLinFactNeighborY="-34887">
        <dgm:presLayoutVars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endParaRPr lang="en-US"/>
        </a:p>
      </dgm:t>
    </dgm:pt>
    <dgm:pt modelId="{9CA9525D-12D1-4BDA-AE18-11F3E43FF407}" type="pres">
      <dgm:prSet presAssocID="{8F77A7E5-F684-4E02-86FD-B3A664EE3E44}" presName="aSpace" presStyleCnt="0"/>
      <dgm:spPr/>
    </dgm:pt>
    <dgm:pt modelId="{543AB923-45A3-4F1B-9CED-D5356F2E7D7F}" type="pres">
      <dgm:prSet presAssocID="{01E20ED4-48F1-472C-B4BA-7555D23207BD}" presName="aNode" presStyleLbl="fgAcc1" presStyleIdx="4" presStyleCnt="6" custScaleY="202149" custLinFactNeighborX="3502" custLinFactNeighborY="-96010">
        <dgm:presLayoutVars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endParaRPr lang="en-US"/>
        </a:p>
      </dgm:t>
    </dgm:pt>
    <dgm:pt modelId="{51E2E68F-8018-4164-B153-A5FD543470EA}" type="pres">
      <dgm:prSet presAssocID="{01E20ED4-48F1-472C-B4BA-7555D23207BD}" presName="aSpace" presStyleCnt="0"/>
      <dgm:spPr/>
    </dgm:pt>
    <dgm:pt modelId="{E9D9E3C5-33DE-48E2-9EF4-DFDB317BE8DD}" type="pres">
      <dgm:prSet presAssocID="{CBFBF381-D328-47B2-8626-ECB5AEB2E385}" presName="aNode" presStyleLbl="fgAcc1" presStyleIdx="5" presStyleCnt="6" custLinFactY="-19479" custLinFactNeighborX="3502" custLinFactNeighborY="-100000">
        <dgm:presLayoutVars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endParaRPr lang="en-US"/>
        </a:p>
      </dgm:t>
    </dgm:pt>
    <dgm:pt modelId="{546E2017-B427-4AEE-81F5-FBB15E4CD85A}" type="pres">
      <dgm:prSet presAssocID="{CBFBF381-D328-47B2-8626-ECB5AEB2E385}" presName="aSpace" presStyleCnt="0"/>
      <dgm:spPr/>
    </dgm:pt>
  </dgm:ptLst>
  <dgm:cxnLst>
    <dgm:cxn modelId="{55AC5CCC-6F91-4B19-BDD3-A72039163BCD}" type="presOf" srcId="{1430AEA8-269C-4BD5-B7B8-488C67116672}" destId="{EA968B6C-56A2-4382-BE14-6DD7FAD3880D}" srcOrd="0" destOrd="0" presId="urn:microsoft.com/office/officeart/2005/8/layout/pyramid2"/>
    <dgm:cxn modelId="{E6B914D9-DE8E-4424-B66B-2A0D259EAD0B}" type="presOf" srcId="{8F77A7E5-F684-4E02-86FD-B3A664EE3E44}" destId="{356BCDE5-E7DC-42E4-8CB6-AE88DDDCDE06}" srcOrd="0" destOrd="0" presId="urn:microsoft.com/office/officeart/2005/8/layout/pyramid2"/>
    <dgm:cxn modelId="{CAD94934-76FF-4A50-9AD9-57C6A346EC78}" type="presOf" srcId="{44DF2673-D1DF-4370-A45B-56AD1866BE16}" destId="{65BBB3B5-66D9-4D53-AC19-33A26A20EDAB}" srcOrd="0" destOrd="0" presId="urn:microsoft.com/office/officeart/2005/8/layout/pyramid2"/>
    <dgm:cxn modelId="{9D44C316-ABD2-498B-AE0A-5A235DF6D416}" srcId="{44DF2673-D1DF-4370-A45B-56AD1866BE16}" destId="{5B404E7C-6299-45C6-BFAC-E6605ED3A22A}" srcOrd="1" destOrd="0" parTransId="{DE8CB44E-8CE6-4801-A58A-2C67F7B38535}" sibTransId="{51966C08-E154-4F10-8B3F-B7705802B281}"/>
    <dgm:cxn modelId="{33D28D4C-F2BD-41C4-AEC2-ACA220F68B51}" srcId="{44DF2673-D1DF-4370-A45B-56AD1866BE16}" destId="{69BECF47-C5DA-41FC-B6E1-8CA7642F10D5}" srcOrd="2" destOrd="0" parTransId="{BFCB504B-DD48-4BE8-A198-62F5E4452453}" sibTransId="{D5B0AB7B-5918-4F64-896B-3A2F2A95C58F}"/>
    <dgm:cxn modelId="{260CDCEC-653B-48F0-B4B6-07729F13308F}" srcId="{44DF2673-D1DF-4370-A45B-56AD1866BE16}" destId="{8F77A7E5-F684-4E02-86FD-B3A664EE3E44}" srcOrd="3" destOrd="0" parTransId="{B3F6D68E-F3F6-4B0D-BDD1-3E9E7765B661}" sibTransId="{84BCE13C-D7F1-4DEB-9F72-F722FE3B3B2E}"/>
    <dgm:cxn modelId="{A74BC658-968E-429E-9608-87C3D9052854}" type="presOf" srcId="{5B404E7C-6299-45C6-BFAC-E6605ED3A22A}" destId="{115F43E1-8882-4F0B-83D3-1CA71B11E202}" srcOrd="0" destOrd="0" presId="urn:microsoft.com/office/officeart/2005/8/layout/pyramid2"/>
    <dgm:cxn modelId="{7AFDFB96-832C-4ABF-BC3D-7B7130F6E250}" srcId="{44DF2673-D1DF-4370-A45B-56AD1866BE16}" destId="{1430AEA8-269C-4BD5-B7B8-488C67116672}" srcOrd="0" destOrd="0" parTransId="{0347B743-FDA6-40B0-8172-D015AFC2AF1B}" sibTransId="{6B6E60B1-3ACB-4527-BD53-70312E3CFF95}"/>
    <dgm:cxn modelId="{6D212FFF-0BE1-4E8B-B26C-F5DCACB136F1}" type="presOf" srcId="{69BECF47-C5DA-41FC-B6E1-8CA7642F10D5}" destId="{4B18CE96-7D67-45CD-AAF1-544DC1CF13DD}" srcOrd="0" destOrd="0" presId="urn:microsoft.com/office/officeart/2005/8/layout/pyramid2"/>
    <dgm:cxn modelId="{DA6B9D8A-451C-4669-96BB-BB96F57A3660}" type="presOf" srcId="{01E20ED4-48F1-472C-B4BA-7555D23207BD}" destId="{543AB923-45A3-4F1B-9CED-D5356F2E7D7F}" srcOrd="0" destOrd="0" presId="urn:microsoft.com/office/officeart/2005/8/layout/pyramid2"/>
    <dgm:cxn modelId="{645EA988-CFF4-4D65-A74A-13496DBFB694}" type="presOf" srcId="{CBFBF381-D328-47B2-8626-ECB5AEB2E385}" destId="{E9D9E3C5-33DE-48E2-9EF4-DFDB317BE8DD}" srcOrd="0" destOrd="0" presId="urn:microsoft.com/office/officeart/2005/8/layout/pyramid2"/>
    <dgm:cxn modelId="{273551C1-2AB5-4155-BB14-C4AEE997E815}" srcId="{44DF2673-D1DF-4370-A45B-56AD1866BE16}" destId="{01E20ED4-48F1-472C-B4BA-7555D23207BD}" srcOrd="4" destOrd="0" parTransId="{CD6611F1-BA3B-41B6-9DCF-6105619715AF}" sibTransId="{282A0958-3F91-4357-9CD4-EFF381FE443A}"/>
    <dgm:cxn modelId="{4744F3AA-4692-4D4E-B969-28E2CF81AAA6}" srcId="{44DF2673-D1DF-4370-A45B-56AD1866BE16}" destId="{CBFBF381-D328-47B2-8626-ECB5AEB2E385}" srcOrd="5" destOrd="0" parTransId="{6EC60963-22FB-4D8E-B735-8163FE8F580B}" sibTransId="{31A482B6-F35E-48C4-AB30-4F8C6782B2A1}"/>
    <dgm:cxn modelId="{C197F5AF-1623-4CDA-9C92-74A53E193935}" type="presParOf" srcId="{65BBB3B5-66D9-4D53-AC19-33A26A20EDAB}" destId="{23C7E4B2-84FD-478C-B320-F5F0B1731163}" srcOrd="0" destOrd="0" presId="urn:microsoft.com/office/officeart/2005/8/layout/pyramid2"/>
    <dgm:cxn modelId="{AC56A412-0A0C-47B4-8E19-158110943953}" type="presParOf" srcId="{65BBB3B5-66D9-4D53-AC19-33A26A20EDAB}" destId="{C04DECE7-D2F3-4514-9DBC-7FEAEE6D3768}" srcOrd="1" destOrd="0" presId="urn:microsoft.com/office/officeart/2005/8/layout/pyramid2"/>
    <dgm:cxn modelId="{CD72339A-A36C-425F-9C29-D70CFE3370DC}" type="presParOf" srcId="{C04DECE7-D2F3-4514-9DBC-7FEAEE6D3768}" destId="{EA968B6C-56A2-4382-BE14-6DD7FAD3880D}" srcOrd="0" destOrd="0" presId="urn:microsoft.com/office/officeart/2005/8/layout/pyramid2"/>
    <dgm:cxn modelId="{20875274-4782-4224-8EC6-1B6CD42DFC2D}" type="presParOf" srcId="{C04DECE7-D2F3-4514-9DBC-7FEAEE6D3768}" destId="{7B2C05D2-FE3F-4838-B26C-802108F3B055}" srcOrd="1" destOrd="0" presId="urn:microsoft.com/office/officeart/2005/8/layout/pyramid2"/>
    <dgm:cxn modelId="{EE5BAEEA-1F31-4023-8875-A6593EAA9342}" type="presParOf" srcId="{C04DECE7-D2F3-4514-9DBC-7FEAEE6D3768}" destId="{115F43E1-8882-4F0B-83D3-1CA71B11E202}" srcOrd="2" destOrd="0" presId="urn:microsoft.com/office/officeart/2005/8/layout/pyramid2"/>
    <dgm:cxn modelId="{79614DFA-E320-4252-8311-EDE3474F15D8}" type="presParOf" srcId="{C04DECE7-D2F3-4514-9DBC-7FEAEE6D3768}" destId="{C4D60F22-DF64-48EF-AFAD-0E58583638D2}" srcOrd="3" destOrd="0" presId="urn:microsoft.com/office/officeart/2005/8/layout/pyramid2"/>
    <dgm:cxn modelId="{F3685FA4-EC6E-4255-B91D-6788FE876A79}" type="presParOf" srcId="{C04DECE7-D2F3-4514-9DBC-7FEAEE6D3768}" destId="{4B18CE96-7D67-45CD-AAF1-544DC1CF13DD}" srcOrd="4" destOrd="0" presId="urn:microsoft.com/office/officeart/2005/8/layout/pyramid2"/>
    <dgm:cxn modelId="{376A9704-DF82-4D6A-A9D6-C291BA73727A}" type="presParOf" srcId="{C04DECE7-D2F3-4514-9DBC-7FEAEE6D3768}" destId="{8551EC1C-A244-4CD7-9C50-5CF0F9B1127A}" srcOrd="5" destOrd="0" presId="urn:microsoft.com/office/officeart/2005/8/layout/pyramid2"/>
    <dgm:cxn modelId="{1A7DEA66-B6E2-4103-B549-1DDA679F6F71}" type="presParOf" srcId="{C04DECE7-D2F3-4514-9DBC-7FEAEE6D3768}" destId="{356BCDE5-E7DC-42E4-8CB6-AE88DDDCDE06}" srcOrd="6" destOrd="0" presId="urn:microsoft.com/office/officeart/2005/8/layout/pyramid2"/>
    <dgm:cxn modelId="{CA224915-01AD-4601-B97B-F5A1615EE342}" type="presParOf" srcId="{C04DECE7-D2F3-4514-9DBC-7FEAEE6D3768}" destId="{9CA9525D-12D1-4BDA-AE18-11F3E43FF407}" srcOrd="7" destOrd="0" presId="urn:microsoft.com/office/officeart/2005/8/layout/pyramid2"/>
    <dgm:cxn modelId="{9A523BD3-04AE-443C-A723-3F7BC7EF05E9}" type="presParOf" srcId="{C04DECE7-D2F3-4514-9DBC-7FEAEE6D3768}" destId="{543AB923-45A3-4F1B-9CED-D5356F2E7D7F}" srcOrd="8" destOrd="0" presId="urn:microsoft.com/office/officeart/2005/8/layout/pyramid2"/>
    <dgm:cxn modelId="{391D8FFE-142A-4BCB-BB8C-FFF9519FA23C}" type="presParOf" srcId="{C04DECE7-D2F3-4514-9DBC-7FEAEE6D3768}" destId="{51E2E68F-8018-4164-B153-A5FD543470EA}" srcOrd="9" destOrd="0" presId="urn:microsoft.com/office/officeart/2005/8/layout/pyramid2"/>
    <dgm:cxn modelId="{3BA234EB-728B-45F7-888E-79E698094BE3}" type="presParOf" srcId="{C04DECE7-D2F3-4514-9DBC-7FEAEE6D3768}" destId="{E9D9E3C5-33DE-48E2-9EF4-DFDB317BE8DD}" srcOrd="10" destOrd="0" presId="urn:microsoft.com/office/officeart/2005/8/layout/pyramid2"/>
    <dgm:cxn modelId="{1D9B61AE-B464-4EE0-9AD6-479F944A8280}" type="presParOf" srcId="{C04DECE7-D2F3-4514-9DBC-7FEAEE6D3768}" destId="{546E2017-B427-4AEE-81F5-FBB15E4CD85A}" srcOrd="11" destOrd="0" presId="urn:microsoft.com/office/officeart/2005/8/layout/pyramid2"/>
  </dgm:cxnLst>
  <dgm:bg>
    <a:effectLst>
      <a:outerShdw blurRad="50800" dist="50800" dir="5400000" algn="ctr" rotWithShape="0">
        <a:srgbClr val="FFC000"/>
      </a:outerShdw>
    </a:effectLst>
  </dgm:bg>
  <dgm:whole/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44DF2673-D1DF-4370-A45B-56AD1866BE16}" type="doc">
      <dgm:prSet loTypeId="urn:microsoft.com/office/officeart/2005/8/layout/pyramid2" loCatId="pyramid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430AEA8-269C-4BD5-B7B8-488C67116672}">
      <dgm:prSet phldrT="[Text]" custT="1"/>
      <dgm:spPr>
        <a:xfrm>
          <a:off x="3352795" y="1168403"/>
          <a:ext cx="3731260" cy="1124786"/>
        </a:xfrm>
        <a:prstGeom prst="roundRect">
          <a:avLst/>
        </a:prstGeom>
        <a:solidFill>
          <a:srgbClr val="F1ECD8">
            <a:alpha val="90000"/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909082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r>
            <a:rPr lang="en-US" sz="2000" b="1" dirty="0" smtClean="0">
              <a:solidFill>
                <a:srgbClr val="000000">
                  <a:hueOff val="0"/>
                  <a:satOff val="0"/>
                  <a:lumOff val="0"/>
                  <a:alphaOff val="0"/>
                </a:srgbClr>
              </a:solidFill>
              <a:latin typeface="Corbel"/>
              <a:ea typeface="+mn-ea"/>
              <a:cs typeface="+mn-cs"/>
            </a:rPr>
            <a:t>Mosaic Literary Book Club</a:t>
          </a:r>
        </a:p>
        <a:p>
          <a:r>
            <a:rPr lang="en-US" sz="2000" b="1" dirty="0" smtClean="0">
              <a:solidFill>
                <a:srgbClr val="000000">
                  <a:hueOff val="0"/>
                  <a:satOff val="0"/>
                  <a:lumOff val="0"/>
                  <a:alphaOff val="0"/>
                </a:srgbClr>
              </a:solidFill>
              <a:latin typeface="Corbel"/>
              <a:ea typeface="+mn-ea"/>
              <a:cs typeface="+mn-cs"/>
            </a:rPr>
            <a:t>Every 3</a:t>
          </a:r>
          <a:r>
            <a:rPr lang="en-US" sz="2000" b="1" baseline="30000" dirty="0" smtClean="0">
              <a:solidFill>
                <a:srgbClr val="000000">
                  <a:hueOff val="0"/>
                  <a:satOff val="0"/>
                  <a:lumOff val="0"/>
                  <a:alphaOff val="0"/>
                </a:srgbClr>
              </a:solidFill>
              <a:latin typeface="Corbel"/>
              <a:ea typeface="+mn-ea"/>
              <a:cs typeface="+mn-cs"/>
            </a:rPr>
            <a:t>rd</a:t>
          </a:r>
          <a:r>
            <a:rPr lang="en-US" sz="2000" b="1" dirty="0" smtClean="0">
              <a:solidFill>
                <a:srgbClr val="000000">
                  <a:hueOff val="0"/>
                  <a:satOff val="0"/>
                  <a:lumOff val="0"/>
                  <a:alphaOff val="0"/>
                </a:srgbClr>
              </a:solidFill>
              <a:latin typeface="Corbel"/>
              <a:ea typeface="+mn-ea"/>
              <a:cs typeface="+mn-cs"/>
            </a:rPr>
            <a:t> Monday </a:t>
          </a:r>
          <a:endParaRPr lang="en-US" sz="2000" b="1" dirty="0">
            <a:solidFill>
              <a:srgbClr val="000000">
                <a:hueOff val="0"/>
                <a:satOff val="0"/>
                <a:lumOff val="0"/>
                <a:alphaOff val="0"/>
              </a:srgbClr>
            </a:solidFill>
            <a:latin typeface="Corbel"/>
            <a:ea typeface="+mn-ea"/>
            <a:cs typeface="+mn-cs"/>
          </a:endParaRPr>
        </a:p>
      </dgm:t>
    </dgm:pt>
    <dgm:pt modelId="{0347B743-FDA6-40B0-8172-D015AFC2AF1B}" type="parTrans" cxnId="{7AFDFB96-832C-4ABF-BC3D-7B7130F6E250}">
      <dgm:prSet/>
      <dgm:spPr/>
      <dgm:t>
        <a:bodyPr/>
        <a:lstStyle/>
        <a:p>
          <a:endParaRPr lang="en-US"/>
        </a:p>
      </dgm:t>
    </dgm:pt>
    <dgm:pt modelId="{6B6E60B1-3ACB-4527-BD53-70312E3CFF95}" type="sibTrans" cxnId="{7AFDFB96-832C-4ABF-BC3D-7B7130F6E250}">
      <dgm:prSet/>
      <dgm:spPr/>
      <dgm:t>
        <a:bodyPr/>
        <a:lstStyle/>
        <a:p>
          <a:endParaRPr lang="en-US"/>
        </a:p>
      </dgm:t>
    </dgm:pt>
    <dgm:pt modelId="{5B404E7C-6299-45C6-BFAC-E6605ED3A22A}">
      <dgm:prSet phldrT="[Text]" custT="1"/>
      <dgm:spPr>
        <a:xfrm>
          <a:off x="3352795" y="2313995"/>
          <a:ext cx="3731260" cy="1703081"/>
        </a:xfrm>
        <a:prstGeom prst="roundRect">
          <a:avLst/>
        </a:prstGeom>
        <a:solidFill>
          <a:srgbClr val="F1ECD8">
            <a:alpha val="90000"/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909082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r>
            <a:rPr lang="en-US" sz="2000" b="1" dirty="0" smtClean="0">
              <a:solidFill>
                <a:srgbClr val="000000">
                  <a:hueOff val="0"/>
                  <a:satOff val="0"/>
                  <a:lumOff val="0"/>
                  <a:alphaOff val="0"/>
                </a:srgbClr>
              </a:solidFill>
              <a:latin typeface="Corbel"/>
              <a:ea typeface="+mn-ea"/>
              <a:cs typeface="+mn-cs"/>
            </a:rPr>
            <a:t>Black Heritage Program</a:t>
          </a:r>
        </a:p>
        <a:p>
          <a:r>
            <a:rPr lang="en-US" sz="2000" b="1" dirty="0" smtClean="0">
              <a:solidFill>
                <a:srgbClr val="000000">
                  <a:hueOff val="0"/>
                  <a:satOff val="0"/>
                  <a:lumOff val="0"/>
                  <a:alphaOff val="0"/>
                </a:srgbClr>
              </a:solidFill>
              <a:latin typeface="Corbel"/>
              <a:ea typeface="+mn-ea"/>
              <a:cs typeface="+mn-cs"/>
            </a:rPr>
            <a:t>African </a:t>
          </a:r>
          <a:r>
            <a:rPr lang="en-US" sz="2000" b="1" dirty="0" smtClean="0">
              <a:solidFill>
                <a:srgbClr val="000000">
                  <a:hueOff val="0"/>
                  <a:satOff val="0"/>
                  <a:lumOff val="0"/>
                  <a:alphaOff val="0"/>
                </a:srgbClr>
              </a:solidFill>
              <a:latin typeface="Corbel"/>
              <a:ea typeface="+mn-ea"/>
              <a:cs typeface="+mn-cs"/>
            </a:rPr>
            <a:t>American Studies Program</a:t>
          </a:r>
          <a:endParaRPr lang="en-US" sz="1700" b="1" dirty="0">
            <a:solidFill>
              <a:srgbClr val="000000">
                <a:hueOff val="0"/>
                <a:satOff val="0"/>
                <a:lumOff val="0"/>
                <a:alphaOff val="0"/>
              </a:srgbClr>
            </a:solidFill>
            <a:latin typeface="Corbel"/>
            <a:ea typeface="+mn-ea"/>
            <a:cs typeface="+mn-cs"/>
          </a:endParaRPr>
        </a:p>
      </dgm:t>
    </dgm:pt>
    <dgm:pt modelId="{DE8CB44E-8CE6-4801-A58A-2C67F7B38535}" type="parTrans" cxnId="{9D44C316-ABD2-498B-AE0A-5A235DF6D416}">
      <dgm:prSet/>
      <dgm:spPr/>
      <dgm:t>
        <a:bodyPr/>
        <a:lstStyle/>
        <a:p>
          <a:endParaRPr lang="en-US"/>
        </a:p>
      </dgm:t>
    </dgm:pt>
    <dgm:pt modelId="{51966C08-E154-4F10-8B3F-B7705802B281}" type="sibTrans" cxnId="{9D44C316-ABD2-498B-AE0A-5A235DF6D416}">
      <dgm:prSet/>
      <dgm:spPr/>
      <dgm:t>
        <a:bodyPr/>
        <a:lstStyle/>
        <a:p>
          <a:endParaRPr lang="en-US"/>
        </a:p>
      </dgm:t>
    </dgm:pt>
    <dgm:pt modelId="{8F77A7E5-F684-4E02-86FD-B3A664EE3E44}">
      <dgm:prSet phldrT="[Text]" custT="1"/>
      <dgm:spPr>
        <a:xfrm>
          <a:off x="3352795" y="4638815"/>
          <a:ext cx="3731260" cy="704095"/>
        </a:xfrm>
        <a:prstGeom prst="roundRect">
          <a:avLst/>
        </a:prstGeom>
        <a:solidFill>
          <a:srgbClr val="F1ECD8">
            <a:alpha val="90000"/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909082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r>
            <a:rPr lang="en-US" sz="2000" b="1" dirty="0" smtClean="0">
              <a:solidFill>
                <a:srgbClr val="000000">
                  <a:hueOff val="0"/>
                  <a:satOff val="0"/>
                  <a:lumOff val="0"/>
                  <a:alphaOff val="0"/>
                </a:srgbClr>
              </a:solidFill>
              <a:latin typeface="Corbel"/>
              <a:ea typeface="+mn-ea"/>
              <a:cs typeface="+mn-cs"/>
            </a:rPr>
            <a:t>National Library Week</a:t>
          </a:r>
        </a:p>
        <a:p>
          <a:r>
            <a:rPr lang="en-US" sz="2000" b="1" dirty="0" smtClean="0">
              <a:solidFill>
                <a:srgbClr val="000000">
                  <a:hueOff val="0"/>
                  <a:satOff val="0"/>
                  <a:lumOff val="0"/>
                  <a:alphaOff val="0"/>
                </a:srgbClr>
              </a:solidFill>
              <a:latin typeface="Corbel"/>
              <a:ea typeface="+mn-ea"/>
              <a:cs typeface="+mn-cs"/>
            </a:rPr>
            <a:t>Film Series, Discussion &amp; Entertainment</a:t>
          </a:r>
          <a:endParaRPr lang="en-US" sz="2000" b="1" dirty="0">
            <a:solidFill>
              <a:srgbClr val="000000">
                <a:hueOff val="0"/>
                <a:satOff val="0"/>
                <a:lumOff val="0"/>
                <a:alphaOff val="0"/>
              </a:srgbClr>
            </a:solidFill>
            <a:latin typeface="Corbel"/>
            <a:ea typeface="+mn-ea"/>
            <a:cs typeface="+mn-cs"/>
          </a:endParaRPr>
        </a:p>
      </dgm:t>
    </dgm:pt>
    <dgm:pt modelId="{B3F6D68E-F3F6-4B0D-BDD1-3E9E7765B661}" type="parTrans" cxnId="{260CDCEC-653B-48F0-B4B6-07729F13308F}">
      <dgm:prSet/>
      <dgm:spPr/>
      <dgm:t>
        <a:bodyPr/>
        <a:lstStyle/>
        <a:p>
          <a:endParaRPr lang="en-US"/>
        </a:p>
      </dgm:t>
    </dgm:pt>
    <dgm:pt modelId="{84BCE13C-D7F1-4DEB-9F72-F722FE3B3B2E}" type="sibTrans" cxnId="{260CDCEC-653B-48F0-B4B6-07729F13308F}">
      <dgm:prSet/>
      <dgm:spPr/>
      <dgm:t>
        <a:bodyPr/>
        <a:lstStyle/>
        <a:p>
          <a:endParaRPr lang="en-US"/>
        </a:p>
      </dgm:t>
    </dgm:pt>
    <dgm:pt modelId="{65BBB3B5-66D9-4D53-AC19-33A26A20EDAB}" type="pres">
      <dgm:prSet presAssocID="{44DF2673-D1DF-4370-A45B-56AD1866BE16}" presName="compositeShape" presStyleCnt="0">
        <dgm:presLayoutVars>
          <dgm:dir/>
          <dgm:resizeHandles/>
        </dgm:presLayoutVars>
      </dgm:prSet>
      <dgm:spPr/>
      <dgm:t>
        <a:bodyPr/>
        <a:lstStyle/>
        <a:p>
          <a:endParaRPr lang="en-US"/>
        </a:p>
      </dgm:t>
    </dgm:pt>
    <dgm:pt modelId="{23C7E4B2-84FD-478C-B320-F5F0B1731163}" type="pres">
      <dgm:prSet presAssocID="{44DF2673-D1DF-4370-A45B-56AD1866BE16}" presName="pyramid" presStyleLbl="node1" presStyleIdx="0" presStyleCnt="1"/>
      <dgm:spPr>
        <a:xfrm>
          <a:off x="547369" y="0"/>
          <a:ext cx="5740400" cy="5740400"/>
        </a:xfrm>
        <a:prstGeom prst="triangle">
          <a:avLst/>
        </a:prstGeom>
        <a:solidFill>
          <a:srgbClr val="909082"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F1ECD8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endParaRPr lang="en-US"/>
        </a:p>
      </dgm:t>
    </dgm:pt>
    <dgm:pt modelId="{C04DECE7-D2F3-4514-9DBC-7FEAEE6D3768}" type="pres">
      <dgm:prSet presAssocID="{44DF2673-D1DF-4370-A45B-56AD1866BE16}" presName="theList" presStyleCnt="0"/>
      <dgm:spPr/>
    </dgm:pt>
    <dgm:pt modelId="{EA968B6C-56A2-4382-BE14-6DD7FAD3880D}" type="pres">
      <dgm:prSet presAssocID="{1430AEA8-269C-4BD5-B7B8-488C67116672}" presName="aNode" presStyleLbl="fgAcc1" presStyleIdx="0" presStyleCnt="3" custScaleY="159749" custLinFactY="71616" custLinFactNeighborX="-1736" custLinFactNeighborY="10000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B2C05D2-FE3F-4838-B26C-802108F3B055}" type="pres">
      <dgm:prSet presAssocID="{1430AEA8-269C-4BD5-B7B8-488C67116672}" presName="aSpace" presStyleCnt="0"/>
      <dgm:spPr/>
    </dgm:pt>
    <dgm:pt modelId="{115F43E1-8882-4F0B-83D3-1CA71B11E202}" type="pres">
      <dgm:prSet presAssocID="{5B404E7C-6299-45C6-BFAC-E6605ED3A22A}" presName="aNode" presStyleLbl="fgAcc1" presStyleIdx="1" presStyleCnt="3" custScaleY="241882" custLinFactY="62071" custLinFactNeighborX="-1736" custLinFactNeighborY="10000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4D60F22-DF64-48EF-AFAD-0E58583638D2}" type="pres">
      <dgm:prSet presAssocID="{5B404E7C-6299-45C6-BFAC-E6605ED3A22A}" presName="aSpace" presStyleCnt="0"/>
      <dgm:spPr/>
    </dgm:pt>
    <dgm:pt modelId="{356BCDE5-E7DC-42E4-8CB6-AE88DDDCDE06}" type="pres">
      <dgm:prSet presAssocID="{8F77A7E5-F684-4E02-86FD-B3A664EE3E44}" presName="aNode" presStyleLbl="fgAcc1" presStyleIdx="2" presStyleCnt="3" custScaleY="188929" custLinFactY="25374" custLinFactNeighborX="-1736" custLinFactNeighborY="10000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CA9525D-12D1-4BDA-AE18-11F3E43FF407}" type="pres">
      <dgm:prSet presAssocID="{8F77A7E5-F684-4E02-86FD-B3A664EE3E44}" presName="aSpace" presStyleCnt="0"/>
      <dgm:spPr/>
    </dgm:pt>
  </dgm:ptLst>
  <dgm:cxnLst>
    <dgm:cxn modelId="{D2A3010D-D6E3-4C45-8AD2-12DCB2EB8EED}" type="presOf" srcId="{44DF2673-D1DF-4370-A45B-56AD1866BE16}" destId="{65BBB3B5-66D9-4D53-AC19-33A26A20EDAB}" srcOrd="0" destOrd="0" presId="urn:microsoft.com/office/officeart/2005/8/layout/pyramid2"/>
    <dgm:cxn modelId="{260CDCEC-653B-48F0-B4B6-07729F13308F}" srcId="{44DF2673-D1DF-4370-A45B-56AD1866BE16}" destId="{8F77A7E5-F684-4E02-86FD-B3A664EE3E44}" srcOrd="2" destOrd="0" parTransId="{B3F6D68E-F3F6-4B0D-BDD1-3E9E7765B661}" sibTransId="{84BCE13C-D7F1-4DEB-9F72-F722FE3B3B2E}"/>
    <dgm:cxn modelId="{9D44C316-ABD2-498B-AE0A-5A235DF6D416}" srcId="{44DF2673-D1DF-4370-A45B-56AD1866BE16}" destId="{5B404E7C-6299-45C6-BFAC-E6605ED3A22A}" srcOrd="1" destOrd="0" parTransId="{DE8CB44E-8CE6-4801-A58A-2C67F7B38535}" sibTransId="{51966C08-E154-4F10-8B3F-B7705802B281}"/>
    <dgm:cxn modelId="{720D3D6A-30AB-47C7-A96A-51B5524D6B9F}" type="presOf" srcId="{8F77A7E5-F684-4E02-86FD-B3A664EE3E44}" destId="{356BCDE5-E7DC-42E4-8CB6-AE88DDDCDE06}" srcOrd="0" destOrd="0" presId="urn:microsoft.com/office/officeart/2005/8/layout/pyramid2"/>
    <dgm:cxn modelId="{7AFDFB96-832C-4ABF-BC3D-7B7130F6E250}" srcId="{44DF2673-D1DF-4370-A45B-56AD1866BE16}" destId="{1430AEA8-269C-4BD5-B7B8-488C67116672}" srcOrd="0" destOrd="0" parTransId="{0347B743-FDA6-40B0-8172-D015AFC2AF1B}" sibTransId="{6B6E60B1-3ACB-4527-BD53-70312E3CFF95}"/>
    <dgm:cxn modelId="{484D21F5-0A39-4381-A52E-23A7561A81EA}" type="presOf" srcId="{1430AEA8-269C-4BD5-B7B8-488C67116672}" destId="{EA968B6C-56A2-4382-BE14-6DD7FAD3880D}" srcOrd="0" destOrd="0" presId="urn:microsoft.com/office/officeart/2005/8/layout/pyramid2"/>
    <dgm:cxn modelId="{E55A7592-4D12-436C-ACFF-213D1CF8B847}" type="presOf" srcId="{5B404E7C-6299-45C6-BFAC-E6605ED3A22A}" destId="{115F43E1-8882-4F0B-83D3-1CA71B11E202}" srcOrd="0" destOrd="0" presId="urn:microsoft.com/office/officeart/2005/8/layout/pyramid2"/>
    <dgm:cxn modelId="{6F008D18-3522-4AE0-8188-16890037E1F1}" type="presParOf" srcId="{65BBB3B5-66D9-4D53-AC19-33A26A20EDAB}" destId="{23C7E4B2-84FD-478C-B320-F5F0B1731163}" srcOrd="0" destOrd="0" presId="urn:microsoft.com/office/officeart/2005/8/layout/pyramid2"/>
    <dgm:cxn modelId="{C7F057FF-66E0-4FA5-86F7-60A1FE285099}" type="presParOf" srcId="{65BBB3B5-66D9-4D53-AC19-33A26A20EDAB}" destId="{C04DECE7-D2F3-4514-9DBC-7FEAEE6D3768}" srcOrd="1" destOrd="0" presId="urn:microsoft.com/office/officeart/2005/8/layout/pyramid2"/>
    <dgm:cxn modelId="{DB7F3B70-9153-4D0E-8104-AA7DF9BCC3EB}" type="presParOf" srcId="{C04DECE7-D2F3-4514-9DBC-7FEAEE6D3768}" destId="{EA968B6C-56A2-4382-BE14-6DD7FAD3880D}" srcOrd="0" destOrd="0" presId="urn:microsoft.com/office/officeart/2005/8/layout/pyramid2"/>
    <dgm:cxn modelId="{645C6358-3157-4A24-9706-64DC973138F2}" type="presParOf" srcId="{C04DECE7-D2F3-4514-9DBC-7FEAEE6D3768}" destId="{7B2C05D2-FE3F-4838-B26C-802108F3B055}" srcOrd="1" destOrd="0" presId="urn:microsoft.com/office/officeart/2005/8/layout/pyramid2"/>
    <dgm:cxn modelId="{19434EA2-6E5E-4CC1-8926-D954216C31E3}" type="presParOf" srcId="{C04DECE7-D2F3-4514-9DBC-7FEAEE6D3768}" destId="{115F43E1-8882-4F0B-83D3-1CA71B11E202}" srcOrd="2" destOrd="0" presId="urn:microsoft.com/office/officeart/2005/8/layout/pyramid2"/>
    <dgm:cxn modelId="{4D1B6AD8-17EA-4B22-BD8A-BC5AF4948AC1}" type="presParOf" srcId="{C04DECE7-D2F3-4514-9DBC-7FEAEE6D3768}" destId="{C4D60F22-DF64-48EF-AFAD-0E58583638D2}" srcOrd="3" destOrd="0" presId="urn:microsoft.com/office/officeart/2005/8/layout/pyramid2"/>
    <dgm:cxn modelId="{1023BA6C-562E-44C6-BEDC-09C6F6B3081D}" type="presParOf" srcId="{C04DECE7-D2F3-4514-9DBC-7FEAEE6D3768}" destId="{356BCDE5-E7DC-42E4-8CB6-AE88DDDCDE06}" srcOrd="4" destOrd="0" presId="urn:microsoft.com/office/officeart/2005/8/layout/pyramid2"/>
    <dgm:cxn modelId="{99138DBE-E444-410F-BBEA-898B1727FF1F}" type="presParOf" srcId="{C04DECE7-D2F3-4514-9DBC-7FEAEE6D3768}" destId="{9CA9525D-12D1-4BDA-AE18-11F3E43FF407}" srcOrd="5" destOrd="0" presId="urn:microsoft.com/office/officeart/2005/8/layout/pyramid2"/>
  </dgm:cxnLst>
  <dgm:bg>
    <a:effectLst>
      <a:outerShdw blurRad="50800" dist="50800" dir="5400000" algn="ctr" rotWithShape="0">
        <a:srgbClr val="FFC000"/>
      </a:outerShdw>
    </a:effectLst>
  </dgm:bg>
  <dgm:whole/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44DF2673-D1DF-4370-A45B-56AD1866BE16}" type="doc">
      <dgm:prSet loTypeId="urn:microsoft.com/office/officeart/2005/8/layout/pyramid2" loCatId="pyramid" qsTypeId="urn:microsoft.com/office/officeart/2005/8/quickstyle/simple1" qsCatId="simple" csTypeId="urn:microsoft.com/office/officeart/2005/8/colors/accent4_2" csCatId="accent4" phldr="1"/>
      <dgm:spPr/>
      <dgm:t>
        <a:bodyPr/>
        <a:lstStyle/>
        <a:p>
          <a:endParaRPr lang="en-US"/>
        </a:p>
      </dgm:t>
    </dgm:pt>
    <dgm:pt modelId="{1430AEA8-269C-4BD5-B7B8-488C67116672}">
      <dgm:prSet phldrT="[Text]" custT="1"/>
      <dgm:spPr/>
      <dgm:t>
        <a:bodyPr/>
        <a:lstStyle/>
        <a:p>
          <a:r>
            <a:rPr lang="en-US" sz="2000" b="1" dirty="0" smtClean="0"/>
            <a:t>Digital Archives</a:t>
          </a:r>
        </a:p>
        <a:p>
          <a:r>
            <a:rPr lang="en-US" sz="2000" b="1" dirty="0" smtClean="0"/>
            <a:t>Flickr-700 hits</a:t>
          </a:r>
          <a:endParaRPr lang="en-US" sz="2000" b="1" dirty="0"/>
        </a:p>
      </dgm:t>
    </dgm:pt>
    <dgm:pt modelId="{0347B743-FDA6-40B0-8172-D015AFC2AF1B}" type="parTrans" cxnId="{7AFDFB96-832C-4ABF-BC3D-7B7130F6E250}">
      <dgm:prSet/>
      <dgm:spPr/>
      <dgm:t>
        <a:bodyPr/>
        <a:lstStyle/>
        <a:p>
          <a:endParaRPr lang="en-US"/>
        </a:p>
      </dgm:t>
    </dgm:pt>
    <dgm:pt modelId="{6B6E60B1-3ACB-4527-BD53-70312E3CFF95}" type="sibTrans" cxnId="{7AFDFB96-832C-4ABF-BC3D-7B7130F6E250}">
      <dgm:prSet/>
      <dgm:spPr/>
      <dgm:t>
        <a:bodyPr/>
        <a:lstStyle/>
        <a:p>
          <a:endParaRPr lang="en-US"/>
        </a:p>
      </dgm:t>
    </dgm:pt>
    <dgm:pt modelId="{5B404E7C-6299-45C6-BFAC-E6605ED3A22A}">
      <dgm:prSet phldrT="[Text]" custT="1"/>
      <dgm:spPr/>
      <dgm:t>
        <a:bodyPr/>
        <a:lstStyle/>
        <a:p>
          <a:r>
            <a:rPr lang="en-US" sz="2000" b="1" dirty="0" smtClean="0"/>
            <a:t>eInformer-Sharing new books and resources electronically.</a:t>
          </a:r>
          <a:endParaRPr lang="en-US" sz="2000" b="1" dirty="0"/>
        </a:p>
      </dgm:t>
    </dgm:pt>
    <dgm:pt modelId="{DE8CB44E-8CE6-4801-A58A-2C67F7B38535}" type="parTrans" cxnId="{9D44C316-ABD2-498B-AE0A-5A235DF6D416}">
      <dgm:prSet/>
      <dgm:spPr/>
      <dgm:t>
        <a:bodyPr/>
        <a:lstStyle/>
        <a:p>
          <a:endParaRPr lang="en-US"/>
        </a:p>
      </dgm:t>
    </dgm:pt>
    <dgm:pt modelId="{51966C08-E154-4F10-8B3F-B7705802B281}" type="sibTrans" cxnId="{9D44C316-ABD2-498B-AE0A-5A235DF6D416}">
      <dgm:prSet/>
      <dgm:spPr/>
      <dgm:t>
        <a:bodyPr/>
        <a:lstStyle/>
        <a:p>
          <a:endParaRPr lang="en-US"/>
        </a:p>
      </dgm:t>
    </dgm:pt>
    <dgm:pt modelId="{69BECF47-C5DA-41FC-B6E1-8CA7642F10D5}">
      <dgm:prSet phldrT="[Text]" custT="1"/>
      <dgm:spPr/>
      <dgm:t>
        <a:bodyPr/>
        <a:lstStyle/>
        <a:p>
          <a:r>
            <a:rPr lang="en-US" sz="2000" b="1" dirty="0" smtClean="0"/>
            <a:t>Clickers part of the Information Literacy-Interactive instruction</a:t>
          </a:r>
          <a:endParaRPr lang="en-US" sz="2000" b="1" dirty="0"/>
        </a:p>
      </dgm:t>
    </dgm:pt>
    <dgm:pt modelId="{BFCB504B-DD48-4BE8-A198-62F5E4452453}" type="parTrans" cxnId="{33D28D4C-F2BD-41C4-AEC2-ACA220F68B51}">
      <dgm:prSet/>
      <dgm:spPr/>
      <dgm:t>
        <a:bodyPr/>
        <a:lstStyle/>
        <a:p>
          <a:endParaRPr lang="en-US"/>
        </a:p>
      </dgm:t>
    </dgm:pt>
    <dgm:pt modelId="{D5B0AB7B-5918-4F64-896B-3A2F2A95C58F}" type="sibTrans" cxnId="{33D28D4C-F2BD-41C4-AEC2-ACA220F68B51}">
      <dgm:prSet/>
      <dgm:spPr/>
      <dgm:t>
        <a:bodyPr/>
        <a:lstStyle/>
        <a:p>
          <a:endParaRPr lang="en-US"/>
        </a:p>
      </dgm:t>
    </dgm:pt>
    <dgm:pt modelId="{ACEA44B9-C4BC-445A-9CAA-EFD991258297}">
      <dgm:prSet phldrT="[Text]" custT="1"/>
      <dgm:spPr/>
      <dgm:t>
        <a:bodyPr/>
        <a:lstStyle/>
        <a:p>
          <a:r>
            <a:rPr lang="en-US" sz="2000" b="1" dirty="0" smtClean="0"/>
            <a:t>Coming Soon-Library Podcast &amp; Interactive Tutorials.</a:t>
          </a:r>
          <a:endParaRPr lang="en-US" sz="2000" b="1" dirty="0"/>
        </a:p>
      </dgm:t>
    </dgm:pt>
    <dgm:pt modelId="{37E38711-D1D9-4EB5-89FE-7D932099E430}" type="parTrans" cxnId="{60586D55-46BE-4B49-8E23-273CB38A949B}">
      <dgm:prSet/>
      <dgm:spPr/>
      <dgm:t>
        <a:bodyPr/>
        <a:lstStyle/>
        <a:p>
          <a:endParaRPr lang="en-US"/>
        </a:p>
      </dgm:t>
    </dgm:pt>
    <dgm:pt modelId="{2FA6E058-0072-48A9-A48B-2B3675CC3850}" type="sibTrans" cxnId="{60586D55-46BE-4B49-8E23-273CB38A949B}">
      <dgm:prSet/>
      <dgm:spPr/>
      <dgm:t>
        <a:bodyPr/>
        <a:lstStyle/>
        <a:p>
          <a:endParaRPr lang="en-US"/>
        </a:p>
      </dgm:t>
    </dgm:pt>
    <dgm:pt modelId="{65BBB3B5-66D9-4D53-AC19-33A26A20EDAB}" type="pres">
      <dgm:prSet presAssocID="{44DF2673-D1DF-4370-A45B-56AD1866BE16}" presName="compositeShape" presStyleCnt="0">
        <dgm:presLayoutVars>
          <dgm:dir/>
          <dgm:resizeHandles/>
        </dgm:presLayoutVars>
      </dgm:prSet>
      <dgm:spPr/>
      <dgm:t>
        <a:bodyPr/>
        <a:lstStyle/>
        <a:p>
          <a:endParaRPr lang="en-US"/>
        </a:p>
      </dgm:t>
    </dgm:pt>
    <dgm:pt modelId="{23C7E4B2-84FD-478C-B320-F5F0B1731163}" type="pres">
      <dgm:prSet presAssocID="{44DF2673-D1DF-4370-A45B-56AD1866BE16}" presName="pyramid" presStyleLbl="node1" presStyleIdx="0" presStyleCnt="1"/>
      <dgm:spPr/>
      <dgm:t>
        <a:bodyPr/>
        <a:lstStyle/>
        <a:p>
          <a:endParaRPr lang="en-US"/>
        </a:p>
      </dgm:t>
    </dgm:pt>
    <dgm:pt modelId="{C04DECE7-D2F3-4514-9DBC-7FEAEE6D3768}" type="pres">
      <dgm:prSet presAssocID="{44DF2673-D1DF-4370-A45B-56AD1866BE16}" presName="theList" presStyleCnt="0"/>
      <dgm:spPr/>
      <dgm:t>
        <a:bodyPr/>
        <a:lstStyle/>
        <a:p>
          <a:endParaRPr lang="en-US"/>
        </a:p>
      </dgm:t>
    </dgm:pt>
    <dgm:pt modelId="{EA968B6C-56A2-4382-BE14-6DD7FAD3880D}" type="pres">
      <dgm:prSet presAssocID="{1430AEA8-269C-4BD5-B7B8-488C67116672}" presName="aNode" presStyleLbl="fgAcc1" presStyleIdx="0" presStyleCnt="4" custScaleX="12213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B2C05D2-FE3F-4838-B26C-802108F3B055}" type="pres">
      <dgm:prSet presAssocID="{1430AEA8-269C-4BD5-B7B8-488C67116672}" presName="aSpace" presStyleCnt="0"/>
      <dgm:spPr/>
      <dgm:t>
        <a:bodyPr/>
        <a:lstStyle/>
        <a:p>
          <a:endParaRPr lang="en-US"/>
        </a:p>
      </dgm:t>
    </dgm:pt>
    <dgm:pt modelId="{115F43E1-8882-4F0B-83D3-1CA71B11E202}" type="pres">
      <dgm:prSet presAssocID="{5B404E7C-6299-45C6-BFAC-E6605ED3A22A}" presName="aNode" presStyleLbl="fgAcc1" presStyleIdx="1" presStyleCnt="4" custScaleX="12484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4D60F22-DF64-48EF-AFAD-0E58583638D2}" type="pres">
      <dgm:prSet presAssocID="{5B404E7C-6299-45C6-BFAC-E6605ED3A22A}" presName="aSpace" presStyleCnt="0"/>
      <dgm:spPr/>
      <dgm:t>
        <a:bodyPr/>
        <a:lstStyle/>
        <a:p>
          <a:endParaRPr lang="en-US"/>
        </a:p>
      </dgm:t>
    </dgm:pt>
    <dgm:pt modelId="{4B18CE96-7D67-45CD-AAF1-544DC1CF13DD}" type="pres">
      <dgm:prSet presAssocID="{69BECF47-C5DA-41FC-B6E1-8CA7642F10D5}" presName="aNode" presStyleLbl="fgAcc1" presStyleIdx="2" presStyleCnt="4" custScaleX="12717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551EC1C-A244-4CD7-9C50-5CF0F9B1127A}" type="pres">
      <dgm:prSet presAssocID="{69BECF47-C5DA-41FC-B6E1-8CA7642F10D5}" presName="aSpace" presStyleCnt="0"/>
      <dgm:spPr/>
      <dgm:t>
        <a:bodyPr/>
        <a:lstStyle/>
        <a:p>
          <a:endParaRPr lang="en-US"/>
        </a:p>
      </dgm:t>
    </dgm:pt>
    <dgm:pt modelId="{6803C019-8A54-4AEA-AB66-594EE1422438}" type="pres">
      <dgm:prSet presAssocID="{ACEA44B9-C4BC-445A-9CAA-EFD991258297}" presName="aNode" presStyleLbl="fgAcc1" presStyleIdx="3" presStyleCnt="4" custScaleX="12717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8BB887C-6D9C-4541-A645-2AE5265EB710}" type="pres">
      <dgm:prSet presAssocID="{ACEA44B9-C4BC-445A-9CAA-EFD991258297}" presName="aSpace" presStyleCnt="0"/>
      <dgm:spPr/>
      <dgm:t>
        <a:bodyPr/>
        <a:lstStyle/>
        <a:p>
          <a:endParaRPr lang="en-US"/>
        </a:p>
      </dgm:t>
    </dgm:pt>
  </dgm:ptLst>
  <dgm:cxnLst>
    <dgm:cxn modelId="{60586D55-46BE-4B49-8E23-273CB38A949B}" srcId="{44DF2673-D1DF-4370-A45B-56AD1866BE16}" destId="{ACEA44B9-C4BC-445A-9CAA-EFD991258297}" srcOrd="3" destOrd="0" parTransId="{37E38711-D1D9-4EB5-89FE-7D932099E430}" sibTransId="{2FA6E058-0072-48A9-A48B-2B3675CC3850}"/>
    <dgm:cxn modelId="{367452F5-53E4-451E-867B-6D65A4C3D32C}" type="presOf" srcId="{5B404E7C-6299-45C6-BFAC-E6605ED3A22A}" destId="{115F43E1-8882-4F0B-83D3-1CA71B11E202}" srcOrd="0" destOrd="0" presId="urn:microsoft.com/office/officeart/2005/8/layout/pyramid2"/>
    <dgm:cxn modelId="{522C9773-592F-4661-BB3C-EBB75DD2C7E9}" type="presOf" srcId="{ACEA44B9-C4BC-445A-9CAA-EFD991258297}" destId="{6803C019-8A54-4AEA-AB66-594EE1422438}" srcOrd="0" destOrd="0" presId="urn:microsoft.com/office/officeart/2005/8/layout/pyramid2"/>
    <dgm:cxn modelId="{9D44C316-ABD2-498B-AE0A-5A235DF6D416}" srcId="{44DF2673-D1DF-4370-A45B-56AD1866BE16}" destId="{5B404E7C-6299-45C6-BFAC-E6605ED3A22A}" srcOrd="1" destOrd="0" parTransId="{DE8CB44E-8CE6-4801-A58A-2C67F7B38535}" sibTransId="{51966C08-E154-4F10-8B3F-B7705802B281}"/>
    <dgm:cxn modelId="{93D0CA01-24F8-4AEC-9E9C-C576790A0A0B}" type="presOf" srcId="{1430AEA8-269C-4BD5-B7B8-488C67116672}" destId="{EA968B6C-56A2-4382-BE14-6DD7FAD3880D}" srcOrd="0" destOrd="0" presId="urn:microsoft.com/office/officeart/2005/8/layout/pyramid2"/>
    <dgm:cxn modelId="{7AFDFB96-832C-4ABF-BC3D-7B7130F6E250}" srcId="{44DF2673-D1DF-4370-A45B-56AD1866BE16}" destId="{1430AEA8-269C-4BD5-B7B8-488C67116672}" srcOrd="0" destOrd="0" parTransId="{0347B743-FDA6-40B0-8172-D015AFC2AF1B}" sibTransId="{6B6E60B1-3ACB-4527-BD53-70312E3CFF95}"/>
    <dgm:cxn modelId="{33268F33-B305-4619-B948-9BB9A412639B}" type="presOf" srcId="{44DF2673-D1DF-4370-A45B-56AD1866BE16}" destId="{65BBB3B5-66D9-4D53-AC19-33A26A20EDAB}" srcOrd="0" destOrd="0" presId="urn:microsoft.com/office/officeart/2005/8/layout/pyramid2"/>
    <dgm:cxn modelId="{D34B0082-5E4A-4B3D-A32C-4ABB73437C96}" type="presOf" srcId="{69BECF47-C5DA-41FC-B6E1-8CA7642F10D5}" destId="{4B18CE96-7D67-45CD-AAF1-544DC1CF13DD}" srcOrd="0" destOrd="0" presId="urn:microsoft.com/office/officeart/2005/8/layout/pyramid2"/>
    <dgm:cxn modelId="{33D28D4C-F2BD-41C4-AEC2-ACA220F68B51}" srcId="{44DF2673-D1DF-4370-A45B-56AD1866BE16}" destId="{69BECF47-C5DA-41FC-B6E1-8CA7642F10D5}" srcOrd="2" destOrd="0" parTransId="{BFCB504B-DD48-4BE8-A198-62F5E4452453}" sibTransId="{D5B0AB7B-5918-4F64-896B-3A2F2A95C58F}"/>
    <dgm:cxn modelId="{4C257973-3118-46E4-B1F9-31900719AF25}" type="presParOf" srcId="{65BBB3B5-66D9-4D53-AC19-33A26A20EDAB}" destId="{23C7E4B2-84FD-478C-B320-F5F0B1731163}" srcOrd="0" destOrd="0" presId="urn:microsoft.com/office/officeart/2005/8/layout/pyramid2"/>
    <dgm:cxn modelId="{EED47B3A-F908-480E-8D0F-DEA79BE16D2C}" type="presParOf" srcId="{65BBB3B5-66D9-4D53-AC19-33A26A20EDAB}" destId="{C04DECE7-D2F3-4514-9DBC-7FEAEE6D3768}" srcOrd="1" destOrd="0" presId="urn:microsoft.com/office/officeart/2005/8/layout/pyramid2"/>
    <dgm:cxn modelId="{A9154209-C1B5-4825-8B42-C5870E14E72F}" type="presParOf" srcId="{C04DECE7-D2F3-4514-9DBC-7FEAEE6D3768}" destId="{EA968B6C-56A2-4382-BE14-6DD7FAD3880D}" srcOrd="0" destOrd="0" presId="urn:microsoft.com/office/officeart/2005/8/layout/pyramid2"/>
    <dgm:cxn modelId="{371C6739-F2F4-4416-8892-1050872786BC}" type="presParOf" srcId="{C04DECE7-D2F3-4514-9DBC-7FEAEE6D3768}" destId="{7B2C05D2-FE3F-4838-B26C-802108F3B055}" srcOrd="1" destOrd="0" presId="urn:microsoft.com/office/officeart/2005/8/layout/pyramid2"/>
    <dgm:cxn modelId="{DC9A94C0-B660-4820-8A44-FB06A74CB3A5}" type="presParOf" srcId="{C04DECE7-D2F3-4514-9DBC-7FEAEE6D3768}" destId="{115F43E1-8882-4F0B-83D3-1CA71B11E202}" srcOrd="2" destOrd="0" presId="urn:microsoft.com/office/officeart/2005/8/layout/pyramid2"/>
    <dgm:cxn modelId="{45064FC9-A83D-4D8E-AA57-D8483EDB8EFD}" type="presParOf" srcId="{C04DECE7-D2F3-4514-9DBC-7FEAEE6D3768}" destId="{C4D60F22-DF64-48EF-AFAD-0E58583638D2}" srcOrd="3" destOrd="0" presId="urn:microsoft.com/office/officeart/2005/8/layout/pyramid2"/>
    <dgm:cxn modelId="{E0D3EDD9-456B-4F1B-AB5D-066396975587}" type="presParOf" srcId="{C04DECE7-D2F3-4514-9DBC-7FEAEE6D3768}" destId="{4B18CE96-7D67-45CD-AAF1-544DC1CF13DD}" srcOrd="4" destOrd="0" presId="urn:microsoft.com/office/officeart/2005/8/layout/pyramid2"/>
    <dgm:cxn modelId="{A397B75B-17B3-40FE-BD20-E1F6B9A91BE3}" type="presParOf" srcId="{C04DECE7-D2F3-4514-9DBC-7FEAEE6D3768}" destId="{8551EC1C-A244-4CD7-9C50-5CF0F9B1127A}" srcOrd="5" destOrd="0" presId="urn:microsoft.com/office/officeart/2005/8/layout/pyramid2"/>
    <dgm:cxn modelId="{2266D93E-F00D-4FCB-8826-E40C193154EE}" type="presParOf" srcId="{C04DECE7-D2F3-4514-9DBC-7FEAEE6D3768}" destId="{6803C019-8A54-4AEA-AB66-594EE1422438}" srcOrd="6" destOrd="0" presId="urn:microsoft.com/office/officeart/2005/8/layout/pyramid2"/>
    <dgm:cxn modelId="{9BD206CE-49B7-4602-9F58-BD217CC685A6}" type="presParOf" srcId="{C04DECE7-D2F3-4514-9DBC-7FEAEE6D3768}" destId="{48BB887C-6D9C-4541-A645-2AE5265EB710}" srcOrd="7" destOrd="0" presId="urn:microsoft.com/office/officeart/2005/8/layout/pyramid2"/>
  </dgm:cxnLst>
  <dgm:bg>
    <a:effectLst>
      <a:outerShdw blurRad="50800" dist="50800" dir="5400000" algn="ctr" rotWithShape="0">
        <a:srgbClr val="FFC000"/>
      </a:outerShdw>
    </a:effectLst>
  </dgm:bg>
  <dgm:whole/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41172C3F-7DCA-4870-99B0-946889689C3D}" type="doc">
      <dgm:prSet loTypeId="urn:microsoft.com/office/officeart/2005/8/layout/arrow5" loCatId="relationship" qsTypeId="urn:microsoft.com/office/officeart/2005/8/quickstyle/3d7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554D897-0C65-4622-AB5C-C8DE51066568}">
      <dgm:prSet phldrT="[Text]"/>
      <dgm:spPr>
        <a:xfrm rot="16200000">
          <a:off x="1507" y="973286"/>
          <a:ext cx="3819227" cy="3819227"/>
        </a:xfrm>
        <a:prstGeom prst="downArrow">
          <a:avLst>
            <a:gd name="adj1" fmla="val 50000"/>
            <a:gd name="adj2" fmla="val 35000"/>
          </a:avLst>
        </a:prstGeom>
      </dgm:spPr>
      <dgm:t>
        <a:bodyPr/>
        <a:lstStyle/>
        <a:p>
          <a:r>
            <a:rPr 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The University Mission Statement</a:t>
          </a:r>
          <a:endParaRPr lang="en-US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DE03E0E1-E587-4B44-8200-39233C964C72}" type="parTrans" cxnId="{2F6505A5-085D-46A8-ACEB-4A6C24A0D367}">
      <dgm:prSet/>
      <dgm:spPr/>
      <dgm:t>
        <a:bodyPr/>
        <a:lstStyle/>
        <a:p>
          <a:endParaRPr lang="en-US"/>
        </a:p>
      </dgm:t>
    </dgm:pt>
    <dgm:pt modelId="{DDCAC5D5-D91A-4A10-BF26-ED68DEB06DA5}" type="sibTrans" cxnId="{2F6505A5-085D-46A8-ACEB-4A6C24A0D367}">
      <dgm:prSet/>
      <dgm:spPr/>
      <dgm:t>
        <a:bodyPr/>
        <a:lstStyle/>
        <a:p>
          <a:endParaRPr lang="en-US"/>
        </a:p>
      </dgm:t>
    </dgm:pt>
    <dgm:pt modelId="{1562F34E-4D5D-4CE3-BD82-6D8C364AEE2A}">
      <dgm:prSet phldrT="[Text]"/>
      <dgm:spPr>
        <a:xfrm rot="5400000">
          <a:off x="4104064" y="973286"/>
          <a:ext cx="3819227" cy="3819227"/>
        </a:xfrm>
        <a:prstGeom prst="downArrow">
          <a:avLst>
            <a:gd name="adj1" fmla="val 50000"/>
            <a:gd name="adj2" fmla="val 35000"/>
          </a:avLst>
        </a:prstGeom>
      </dgm:spPr>
      <dgm:t>
        <a:bodyPr/>
        <a:lstStyle/>
        <a:p>
          <a:r>
            <a:rPr lang="en-US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The Mission of the James B. Duke Memorial Library </a:t>
          </a:r>
          <a:endParaRPr lang="en-US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A7054E8E-89AC-4734-9409-051038A3F359}" type="parTrans" cxnId="{6C7BF802-56AB-4D05-94FE-88E6B9BCA998}">
      <dgm:prSet/>
      <dgm:spPr/>
      <dgm:t>
        <a:bodyPr/>
        <a:lstStyle/>
        <a:p>
          <a:endParaRPr lang="en-US"/>
        </a:p>
      </dgm:t>
    </dgm:pt>
    <dgm:pt modelId="{691A35F2-F44A-4BD0-9509-3B8A35BE0BDF}" type="sibTrans" cxnId="{6C7BF802-56AB-4D05-94FE-88E6B9BCA998}">
      <dgm:prSet/>
      <dgm:spPr/>
      <dgm:t>
        <a:bodyPr/>
        <a:lstStyle/>
        <a:p>
          <a:endParaRPr lang="en-US"/>
        </a:p>
      </dgm:t>
    </dgm:pt>
    <dgm:pt modelId="{64F1DB91-8FA5-449B-984E-B90674EE9F4E}" type="pres">
      <dgm:prSet presAssocID="{41172C3F-7DCA-4870-99B0-946889689C3D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F95FB88E-40A7-4CE3-A3C6-3D04F0289B52}" type="pres">
      <dgm:prSet presAssocID="{3554D897-0C65-4622-AB5C-C8DE51066568}" presName="arrow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B5018D0-6C20-4A2F-9B74-9B0297701291}" type="pres">
      <dgm:prSet presAssocID="{1562F34E-4D5D-4CE3-BD82-6D8C364AEE2A}" presName="arrow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2F6505A5-085D-46A8-ACEB-4A6C24A0D367}" srcId="{41172C3F-7DCA-4870-99B0-946889689C3D}" destId="{3554D897-0C65-4622-AB5C-C8DE51066568}" srcOrd="0" destOrd="0" parTransId="{DE03E0E1-E587-4B44-8200-39233C964C72}" sibTransId="{DDCAC5D5-D91A-4A10-BF26-ED68DEB06DA5}"/>
    <dgm:cxn modelId="{DD9A34EE-B2FA-45EC-A2E7-1B3AFA7E6A29}" type="presOf" srcId="{3554D897-0C65-4622-AB5C-C8DE51066568}" destId="{F95FB88E-40A7-4CE3-A3C6-3D04F0289B52}" srcOrd="0" destOrd="0" presId="urn:microsoft.com/office/officeart/2005/8/layout/arrow5"/>
    <dgm:cxn modelId="{425AB49C-35CD-4F56-9F78-B8CC51E62ECE}" type="presOf" srcId="{41172C3F-7DCA-4870-99B0-946889689C3D}" destId="{64F1DB91-8FA5-449B-984E-B90674EE9F4E}" srcOrd="0" destOrd="0" presId="urn:microsoft.com/office/officeart/2005/8/layout/arrow5"/>
    <dgm:cxn modelId="{6C7BF802-56AB-4D05-94FE-88E6B9BCA998}" srcId="{41172C3F-7DCA-4870-99B0-946889689C3D}" destId="{1562F34E-4D5D-4CE3-BD82-6D8C364AEE2A}" srcOrd="1" destOrd="0" parTransId="{A7054E8E-89AC-4734-9409-051038A3F359}" sibTransId="{691A35F2-F44A-4BD0-9509-3B8A35BE0BDF}"/>
    <dgm:cxn modelId="{A3626B02-D8E8-4B6F-8A2D-74415F4DC4A5}" type="presOf" srcId="{1562F34E-4D5D-4CE3-BD82-6D8C364AEE2A}" destId="{FB5018D0-6C20-4A2F-9B74-9B0297701291}" srcOrd="0" destOrd="0" presId="urn:microsoft.com/office/officeart/2005/8/layout/arrow5"/>
    <dgm:cxn modelId="{0AB9E6A2-592C-4012-AAB9-0A1A7108D782}" type="presParOf" srcId="{64F1DB91-8FA5-449B-984E-B90674EE9F4E}" destId="{F95FB88E-40A7-4CE3-A3C6-3D04F0289B52}" srcOrd="0" destOrd="0" presId="urn:microsoft.com/office/officeart/2005/8/layout/arrow5"/>
    <dgm:cxn modelId="{C5D9022F-6BE1-45BC-823A-1ACE74F3404B}" type="presParOf" srcId="{64F1DB91-8FA5-449B-984E-B90674EE9F4E}" destId="{FB5018D0-6C20-4A2F-9B74-9B0297701291}" srcOrd="1" destOrd="0" presId="urn:microsoft.com/office/officeart/2005/8/layout/arrow5"/>
  </dgm:cxnLst>
  <dgm:bg>
    <a:noFill/>
  </dgm:bg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arrow5">
  <dgm:title val=""/>
  <dgm:desc val=""/>
  <dgm:catLst>
    <dgm:cat type="relationship" pri="6000"/>
    <dgm:cat type="process" pri="3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ch" ptType="node" func="cnt" op="equ" val="2">
        <dgm:choose name="Name2">
          <dgm:if name="Name3" func="var" arg="dir" op="equ" val="norm">
            <dgm:alg type="cycle">
              <dgm:param type="rotPath" val="alongPath"/>
              <dgm:param type="stAng" val="270"/>
            </dgm:alg>
          </dgm:if>
          <dgm:else name="Name4">
            <dgm:alg type="cycle">
              <dgm:param type="rotPath" val="alongPath"/>
              <dgm:param type="stAng" val="90"/>
              <dgm:param type="spanAng" val="-360"/>
            </dgm:alg>
          </dgm:else>
        </dgm:choose>
      </dgm:if>
      <dgm:else name="Name5">
        <dgm:choose name="Name6">
          <dgm:if name="Name7" func="var" arg="dir" op="equ" val="norm">
            <dgm:alg type="cycle">
              <dgm:param type="rotPath" val="alongPath"/>
            </dgm:alg>
          </dgm:if>
          <dgm:else name="Name8">
            <dgm:alg type="cycle">
              <dgm:param type="rotPath" val="alongPath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lte" val="2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0.1"/>
          <dgm:constr type="sibSp" refType="h" op="lte" fact="0.1"/>
          <dgm:constr type="diam" refType="w" refFor="ch" refPtType="node" op="equ" fact="1.1"/>
        </dgm:constrLst>
      </dgm:if>
      <dgm:if name="Name11" axis="ch" ptType="node" func="cnt" op="equ" val="5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2"/>
          <dgm:constr type="sibSp" refType="h" op="lte" fact="0.1"/>
        </dgm:constrLst>
      </dgm:if>
      <dgm:if name="Name12" axis="ch" ptType="node" func="cnt" op="equ" val="6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if name="Name13" axis="ch" ptType="node" func="cnt" op="equ" val="7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if name="Name14" axis="ch" ptType="node" func="cnt" op="equ" val="8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/>
          <dgm:constr type="sibSp" refType="h" op="lte" fact="0.1"/>
        </dgm:constrLst>
      </dgm:if>
      <dgm:if name="Name15" axis="ch" ptType="node" func="cnt" op="gte" val="9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else name="Name16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35"/>
        </dgm:constrLst>
      </dgm:else>
    </dgm:choose>
    <dgm:ruleLst/>
    <dgm:forEach name="Name17" axis="ch" ptType="node">
      <dgm:layoutNode name="arrow">
        <dgm:varLst>
          <dgm:bulletEnabled val="1"/>
        </dgm:varLst>
        <dgm:alg type="tx"/>
        <dgm:shape xmlns:r="http://schemas.openxmlformats.org/officeDocument/2006/relationships" type="downArrow" r:blip="">
          <dgm:adjLst>
            <dgm:adj idx="2" val="0.35"/>
          </dgm:adjLst>
        </dgm:shape>
        <dgm:presOf axis="desOrSelf" ptType="node"/>
        <dgm:constrLst/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7">
  <dgm:title val=""/>
  <dgm:desc val=""/>
  <dgm:catLst>
    <dgm:cat type="3D" pri="11700"/>
  </dgm:catLst>
  <dgm:scene3d>
    <a:camera prst="perspectiveLeft" zoom="91000"/>
    <a:lightRig rig="threePt" dir="t">
      <a:rot lat="0" lon="0" rev="20640000"/>
    </a:lightRig>
  </dgm:scene3d>
  <dgm:styleLbl name="node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threePt" dir="t"/>
    </dgm:scene3d>
    <dgm:sp3d extrusionH="50600" prstMaterial="clear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 z="572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118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 z="106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 z="-2118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0000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50600">
      <a:bevelT w="101600" h="80600"/>
      <a:bevelB w="80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50600">
      <a:bevelT w="101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61800" extrusionH="10600" contourW="3000">
      <a:bevelT w="48600" h="8600" prst="softRound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61800" extrusionH="10600" contourW="3000">
      <a:bevelT w="48600" h="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618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50600">
      <a:bevelT w="80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200" extrusionH="600" contourW="3000" prstMaterial="plastic">
      <a:bevelT w="80600" h="18600" prst="relaxedInset"/>
      <a:bevelB w="80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259A3E-15EB-47D5-9739-E1A8880DC8A9}" type="datetimeFigureOut">
              <a:rPr lang="en-US" smtClean="0"/>
              <a:t>3/14/2008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CFA532-EC4D-4221-AC1E-0C9147B4FB85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533400" y="369888"/>
            <a:ext cx="8153400" cy="1165225"/>
          </a:xfrm>
        </p:spPr>
        <p:txBody>
          <a:bodyPr/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0" y="1295400"/>
            <a:ext cx="7620000" cy="519113"/>
          </a:xfrm>
        </p:spPr>
        <p:txBody>
          <a:bodyPr/>
          <a:lstStyle>
            <a:lvl1pPr marL="0" indent="0">
              <a:buFontTx/>
              <a:buNone/>
              <a:defRPr sz="2800"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2286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2362200" y="6248400"/>
            <a:ext cx="4343400" cy="457200"/>
          </a:xfrm>
        </p:spPr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70104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74761228-4E52-4D73-9ED9-59A938EF46FD}" type="slidenum">
              <a:rPr lang="en-US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36D289-4D25-41B3-85DD-4B42E5FFCC55}" type="slidenum">
              <a:rPr lang="en-US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67B8EF1-2746-487E-A06C-9B67F3EEAB13}" type="slidenum">
              <a:rPr lang="en-US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81000" y="1295400"/>
            <a:ext cx="3810000" cy="5029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343400" y="1295400"/>
            <a:ext cx="3810000" cy="5029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5B473E5-6E98-4CA8-8036-898C8B7A0500}" type="slidenum">
              <a:rPr lang="en-US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77F10C1-8B13-4419-A2B6-860247A46BD5}" type="slidenum">
              <a:rPr lang="en-US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978FE6-764D-47B0-A6EE-5F2D33ABB6A2}" type="slidenum">
              <a:rPr lang="en-US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B0688C4-4131-4299-8964-6F99FB937B20}" type="slidenum">
              <a:rPr lang="en-US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0010817-1CC4-4C8F-B38D-B536006C3CB1}" type="slidenum">
              <a:rPr lang="en-US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55975F0-53D7-465F-9E58-B3E838D4481A}" type="slidenum">
              <a:rPr lang="en-US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7784AE-D54B-4D0D-94DF-E72F064D86E4}" type="slidenum">
              <a:rPr lang="en-US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210300" y="533400"/>
            <a:ext cx="1943100" cy="57912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81000" y="533400"/>
            <a:ext cx="5676900" cy="57912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D950FA3-2D4C-4EBD-BE26-56B6110F258B}" type="slidenum">
              <a:rPr lang="en-US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33400" y="533400"/>
            <a:ext cx="76200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81000" y="1295400"/>
            <a:ext cx="7772400" cy="502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2133600" y="6400800"/>
            <a:ext cx="1295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000"/>
            </a:lvl1pPr>
          </a:lstStyle>
          <a:p>
            <a:endParaRPr lang="en-US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7600" y="64008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000"/>
            </a:lvl1pPr>
          </a:lstStyle>
          <a:p>
            <a:endParaRPr lang="en-US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858000" y="6400800"/>
            <a:ext cx="1295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000"/>
            </a:lvl1pPr>
          </a:lstStyle>
          <a:p>
            <a:fld id="{674C7527-3821-479D-9EDE-5FCB40FECACE}" type="slidenum">
              <a:rPr lang="en-US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fontAlgn="base">
        <a:lnSpc>
          <a:spcPct val="8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lnSpc>
          <a:spcPct val="8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 Black" pitchFamily="34" charset="0"/>
        </a:defRPr>
      </a:lvl2pPr>
      <a:lvl3pPr algn="l" rtl="0" fontAlgn="base">
        <a:lnSpc>
          <a:spcPct val="8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 Black" pitchFamily="34" charset="0"/>
        </a:defRPr>
      </a:lvl3pPr>
      <a:lvl4pPr algn="l" rtl="0" fontAlgn="base">
        <a:lnSpc>
          <a:spcPct val="8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 Black" pitchFamily="34" charset="0"/>
        </a:defRPr>
      </a:lvl4pPr>
      <a:lvl5pPr algn="l" rtl="0" fontAlgn="base">
        <a:lnSpc>
          <a:spcPct val="8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 Black" pitchFamily="34" charset="0"/>
        </a:defRPr>
      </a:lvl5pPr>
      <a:lvl6pPr marL="457200" algn="l" rtl="0" fontAlgn="base">
        <a:lnSpc>
          <a:spcPct val="8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 Black" pitchFamily="34" charset="0"/>
        </a:defRPr>
      </a:lvl6pPr>
      <a:lvl7pPr marL="914400" algn="l" rtl="0" fontAlgn="base">
        <a:lnSpc>
          <a:spcPct val="8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 Black" pitchFamily="34" charset="0"/>
        </a:defRPr>
      </a:lvl7pPr>
      <a:lvl8pPr marL="1371600" algn="l" rtl="0" fontAlgn="base">
        <a:lnSpc>
          <a:spcPct val="8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 Black" pitchFamily="34" charset="0"/>
        </a:defRPr>
      </a:lvl8pPr>
      <a:lvl9pPr marL="1828800" algn="l" rtl="0" fontAlgn="base">
        <a:lnSpc>
          <a:spcPct val="8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 Black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4" Type="http://schemas.openxmlformats.org/officeDocument/2006/relationships/image" Target="../media/image17.wm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wmf"/><Relationship Id="rId3" Type="http://schemas.openxmlformats.org/officeDocument/2006/relationships/audio" Target="file:///C:\Documents%20and%20Settings\mrhue\Local%20Settings\Temporary%20Internet%20Files\Content.IE5\4PSXEHIJ\MSj03885320000%5b1%5d.wav" TargetMode="External"/><Relationship Id="rId7" Type="http://schemas.openxmlformats.org/officeDocument/2006/relationships/image" Target="../media/image20.png"/><Relationship Id="rId2" Type="http://schemas.openxmlformats.org/officeDocument/2006/relationships/audio" Target="../media/audio2.wav"/><Relationship Id="rId1" Type="http://schemas.openxmlformats.org/officeDocument/2006/relationships/audio" Target="file:///C:\Documents%20and%20Settings\mrhue\Local%20Settings\Temporary%20Internet%20Files\Content.IE5\R2KZV5WH\MSj04310670000%5b1%5d.wav" TargetMode="Externa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10" Type="http://schemas.openxmlformats.org/officeDocument/2006/relationships/image" Target="../media/image23.wmf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22.w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slideLayout" Target="../slideLayouts/slideLayout1.xml"/><Relationship Id="rId1" Type="http://schemas.openxmlformats.org/officeDocument/2006/relationships/audio" Target="file:///C:\Documents%20and%20Settings\mrhue\My%20Documents\My%20Pictures\Microsoft%20Clip%20Organizer\j0431079.wav" TargetMode="External"/><Relationship Id="rId6" Type="http://schemas.openxmlformats.org/officeDocument/2006/relationships/image" Target="../media/image27.wmf"/><Relationship Id="rId5" Type="http://schemas.openxmlformats.org/officeDocument/2006/relationships/image" Target="../media/image26.wmf"/><Relationship Id="rId4" Type="http://schemas.openxmlformats.org/officeDocument/2006/relationships/image" Target="../media/image25.w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1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1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wmf"/><Relationship Id="rId2" Type="http://schemas.openxmlformats.org/officeDocument/2006/relationships/image" Target="../media/image28.wmf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wmf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diagramData" Target="../diagrams/data5.xml"/><Relationship Id="rId7" Type="http://schemas.openxmlformats.org/officeDocument/2006/relationships/image" Target="../media/image30.wmf"/><Relationship Id="rId2" Type="http://schemas.openxmlformats.org/officeDocument/2006/relationships/slideLayout" Target="../slideLayouts/slideLayout1.xml"/><Relationship Id="rId1" Type="http://schemas.openxmlformats.org/officeDocument/2006/relationships/audio" Target="file:///C:\Documents%20and%20Settings\mrhue\My%20Documents\My%20Pictures\Microsoft%20Clip%20Organizer\j0074293.mid" TargetMode="Externa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slideLayout" Target="../slideLayouts/slideLayout1.xml"/><Relationship Id="rId1" Type="http://schemas.openxmlformats.org/officeDocument/2006/relationships/video" Target="file:///C:\Documents%20and%20Settings\mrhue\Desktop\Temp-From%20Thumb%20drive\Mellon-Movie%20Maker%20Project2_0001.wmv" TargetMode="Externa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wmf"/><Relationship Id="rId3" Type="http://schemas.openxmlformats.org/officeDocument/2006/relationships/image" Target="../media/image33.png"/><Relationship Id="rId7" Type="http://schemas.openxmlformats.org/officeDocument/2006/relationships/diagramColors" Target="../diagrams/colors6.xml"/><Relationship Id="rId2" Type="http://schemas.openxmlformats.org/officeDocument/2006/relationships/slideLayout" Target="../slideLayouts/slideLayout1.xml"/><Relationship Id="rId1" Type="http://schemas.openxmlformats.org/officeDocument/2006/relationships/audio" Target="file:///C:\Documents%20and%20Settings\All%20Users\Documents\My%20Music\Sample%20Music\Beethoven's%20Symphony%20No.%209%20(Scherzo).wma" TargetMode="External"/><Relationship Id="rId6" Type="http://schemas.openxmlformats.org/officeDocument/2006/relationships/diagramQuickStyle" Target="../diagrams/quickStyle6.xml"/><Relationship Id="rId5" Type="http://schemas.openxmlformats.org/officeDocument/2006/relationships/diagramLayout" Target="../diagrams/layout6.xml"/><Relationship Id="rId10" Type="http://schemas.openxmlformats.org/officeDocument/2006/relationships/image" Target="../media/image36.jpeg"/><Relationship Id="rId4" Type="http://schemas.openxmlformats.org/officeDocument/2006/relationships/diagramData" Target="../diagrams/data6.xml"/><Relationship Id="rId9" Type="http://schemas.openxmlformats.org/officeDocument/2006/relationships/image" Target="../media/image35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3400" y="228600"/>
            <a:ext cx="4419600" cy="1524000"/>
          </a:xfrm>
        </p:spPr>
        <p:txBody>
          <a:bodyPr/>
          <a:lstStyle/>
          <a:p>
            <a:pPr algn="ctr"/>
            <a:r>
              <a:rPr lang="en-US" sz="8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PALS</a:t>
            </a:r>
            <a:endParaRPr lang="en-US" sz="80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990600" y="5226784"/>
            <a:ext cx="6934200" cy="16312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000" b="1" cap="none" spc="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Presentation by</a:t>
            </a:r>
          </a:p>
          <a:p>
            <a:pPr algn="ctr"/>
            <a:r>
              <a:rPr lang="en-US" sz="2000" b="1" cap="none" spc="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Monika Rhue, MLIS</a:t>
            </a:r>
          </a:p>
          <a:p>
            <a:pPr algn="ctr"/>
            <a:r>
              <a:rPr lang="en-US" sz="20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Acting Director of Library Services</a:t>
            </a:r>
          </a:p>
          <a:p>
            <a:pPr algn="ctr"/>
            <a:r>
              <a:rPr lang="en-US" sz="2000" b="1" cap="none" spc="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James B. Duke Memorial Library</a:t>
            </a:r>
          </a:p>
          <a:p>
            <a:pPr algn="ctr"/>
            <a:r>
              <a:rPr lang="en-US" sz="20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Johnson C. Smith University</a:t>
            </a:r>
            <a:endParaRPr lang="en-US" sz="2000" b="1" cap="none" spc="0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5" name="Picture 4" descr="son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" y="1752600"/>
            <a:ext cx="4953000" cy="3352800"/>
          </a:xfrm>
          <a:prstGeom prst="rect">
            <a:avLst/>
          </a:prstGeom>
        </p:spPr>
      </p:pic>
      <p:pic>
        <p:nvPicPr>
          <p:cNvPr id="21505" name="Picture 1" descr="C:\Documents and Settings\mrhue\Local Settings\Temporary Internet Files\Content.IE5\1B77LPKA\MPj04332310000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43600" y="1066800"/>
            <a:ext cx="1828800" cy="2219931"/>
          </a:xfrm>
          <a:prstGeom prst="rect">
            <a:avLst/>
          </a:prstGeom>
          <a:noFill/>
        </p:spPr>
      </p:pic>
      <p:pic>
        <p:nvPicPr>
          <p:cNvPr id="9" name="CD Audio 8">
            <a:hlinkClick r:id="" action="ppaction://media"/>
          </p:cNvPr>
          <p:cNvPicPr>
            <a:picLocks noRot="1" noChangeAspect="1"/>
          </p:cNvPicPr>
          <p:nvPr>
            <a:audioCd>
              <a:st track="1"/>
              <a:end track="1" time="113"/>
            </a:audioCd>
          </p:nvPr>
        </p:nvPicPr>
        <p:blipFill>
          <a:blip r:embed="rId4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9600" y="533400"/>
            <a:ext cx="7467600" cy="1143000"/>
          </a:xfrm>
        </p:spPr>
        <p:txBody>
          <a:bodyPr/>
          <a:lstStyle/>
          <a:p>
            <a:r>
              <a:rPr lang="en-US" sz="72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Introduction</a:t>
            </a:r>
            <a:endParaRPr lang="en-US" sz="7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334000" y="1905000"/>
            <a:ext cx="3429000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dirty="0" smtClean="0"/>
              <a:t>James B. Duke Memorial Library was completed in September 1999. </a:t>
            </a:r>
          </a:p>
          <a:p>
            <a:pPr>
              <a:buFont typeface="Arial" pitchFamily="34" charset="0"/>
              <a:buChar char="•"/>
            </a:pPr>
            <a:endParaRPr lang="en-US" dirty="0"/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The infrastructure of the new library was designed to accommodate changes brought about by the technological revolution .</a:t>
            </a:r>
          </a:p>
          <a:p>
            <a:pPr>
              <a:buFont typeface="Arial" pitchFamily="34" charset="0"/>
              <a:buChar char="•"/>
            </a:pPr>
            <a:endParaRPr lang="en-US" dirty="0" smtClean="0"/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The building is a state of the art facility with 56,553 square feet and seating for 430. </a:t>
            </a:r>
            <a:endParaRPr lang="en-US" dirty="0"/>
          </a:p>
        </p:txBody>
      </p:sp>
      <p:pic>
        <p:nvPicPr>
          <p:cNvPr id="68624" name="Picture 1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3400" y="1752600"/>
            <a:ext cx="4038600" cy="396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9600" y="533400"/>
            <a:ext cx="7467600" cy="1143000"/>
          </a:xfrm>
        </p:spPr>
        <p:txBody>
          <a:bodyPr/>
          <a:lstStyle/>
          <a:p>
            <a:r>
              <a:rPr lang="en-US" sz="72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Introduction</a:t>
            </a:r>
            <a:endParaRPr lang="en-US" sz="7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57200" y="1752600"/>
            <a:ext cx="83058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The library has specialized features, including a Modern Communications Room for data/video projection, </a:t>
            </a:r>
            <a:r>
              <a:rPr lang="en-US" dirty="0" smtClean="0"/>
              <a:t>an </a:t>
            </a:r>
            <a:r>
              <a:rPr lang="en-US" dirty="0" smtClean="0"/>
              <a:t>Information Commons with cutting edge hardware and software to enhance presentations visually, </a:t>
            </a:r>
            <a:r>
              <a:rPr lang="en-US" dirty="0" smtClean="0"/>
              <a:t>an </a:t>
            </a:r>
            <a:r>
              <a:rPr lang="en-US" dirty="0" smtClean="0"/>
              <a:t>Information Literacy Classroom, a Curriculum Laboratory, and </a:t>
            </a:r>
            <a:r>
              <a:rPr lang="en-US" dirty="0" smtClean="0"/>
              <a:t> an accessible archives with a searchable database of over </a:t>
            </a:r>
            <a:r>
              <a:rPr lang="en-US" dirty="0" smtClean="0"/>
              <a:t>8,000 digitized items .</a:t>
            </a:r>
            <a:endParaRPr lang="en-US" dirty="0"/>
          </a:p>
        </p:txBody>
      </p:sp>
      <p:pic>
        <p:nvPicPr>
          <p:cNvPr id="68612" name="Picture 4" descr="http://archives.jcsu.edu/Library2/images/infoco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5800" y="5076824"/>
            <a:ext cx="2514600" cy="1552576"/>
          </a:xfrm>
          <a:prstGeom prst="rect">
            <a:avLst/>
          </a:prstGeom>
          <a:noFill/>
        </p:spPr>
      </p:pic>
      <p:pic>
        <p:nvPicPr>
          <p:cNvPr id="68614" name="Picture 6" descr="http://archives.jcsu.edu/Library2/InMagic%20collage%20FINAL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816380">
            <a:off x="6415156" y="3854500"/>
            <a:ext cx="2463842" cy="1726613"/>
          </a:xfrm>
          <a:prstGeom prst="rect">
            <a:avLst/>
          </a:prstGeom>
          <a:noFill/>
        </p:spPr>
      </p:pic>
      <p:sp>
        <p:nvSpPr>
          <p:cNvPr id="7" name="Rectangle 6"/>
          <p:cNvSpPr/>
          <p:nvPr/>
        </p:nvSpPr>
        <p:spPr>
          <a:xfrm rot="924925">
            <a:off x="6102787" y="5527659"/>
            <a:ext cx="279125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http://archives.jcsu.edu/Library2/digidefault.htm</a:t>
            </a:r>
            <a:endParaRPr lang="en-US" dirty="0"/>
          </a:p>
        </p:txBody>
      </p:sp>
      <p:pic>
        <p:nvPicPr>
          <p:cNvPr id="68619" name="Picture 1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124200" y="5029200"/>
            <a:ext cx="2514600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8620" name="Picture 1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00400" y="3429000"/>
            <a:ext cx="2438400" cy="17202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8623" name="Picture 15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85800" y="3429000"/>
            <a:ext cx="2514600" cy="16459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9600" y="533400"/>
            <a:ext cx="7467600" cy="1143000"/>
          </a:xfrm>
        </p:spPr>
        <p:txBody>
          <a:bodyPr/>
          <a:lstStyle/>
          <a:p>
            <a:r>
              <a:rPr lang="en-US" sz="72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Introduction</a:t>
            </a:r>
            <a:endParaRPr lang="en-US" sz="7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" name="Picture 3" descr="C:\Documents and Settings\mrhue\Local Settings\Temporary Internet Files\Content.IE5\5V7ZT1OE\MPj04036390000[1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95400" y="1828800"/>
            <a:ext cx="6280150" cy="381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1524000" y="3733800"/>
            <a:ext cx="59436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800" b="1" dirty="0"/>
              <a:t>On Paper It Looks Good, But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9600" y="533400"/>
            <a:ext cx="7467600" cy="1143000"/>
          </a:xfrm>
        </p:spPr>
        <p:txBody>
          <a:bodyPr/>
          <a:lstStyle/>
          <a:p>
            <a:r>
              <a:rPr lang="en-US" sz="72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Introduction</a:t>
            </a:r>
            <a:endParaRPr lang="en-US" sz="7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33400" y="1752600"/>
            <a:ext cx="8153400" cy="1938992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en-US" sz="6000" b="1" dirty="0">
                <a:ln w="11430"/>
                <a:solidFill>
                  <a:srgbClr val="EEB42D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Worthless, If No-One </a:t>
            </a:r>
          </a:p>
          <a:p>
            <a:pPr algn="ctr">
              <a:defRPr/>
            </a:pPr>
            <a:r>
              <a:rPr lang="en-US" sz="6000" b="1" dirty="0">
                <a:ln w="11430"/>
                <a:solidFill>
                  <a:srgbClr val="EEB42D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Is Using Our Services</a:t>
            </a:r>
          </a:p>
        </p:txBody>
      </p:sp>
      <p:pic>
        <p:nvPicPr>
          <p:cNvPr id="6" name="Picture 3" descr="C:\Documents and Settings\mrhue\Local Settings\Temporary Internet Files\Content.IE5\S7HBAUJ5\MCj03585350000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0" y="3886200"/>
            <a:ext cx="4343400" cy="236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z="72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Objective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04800" y="1752600"/>
            <a:ext cx="7620000" cy="2743200"/>
          </a:xfrm>
        </p:spPr>
        <p:txBody>
          <a:bodyPr/>
          <a:lstStyle/>
          <a:p>
            <a:pPr marL="514350" indent="-51435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Font typeface="+mj-lt"/>
              <a:buAutoNum type="arabicPeriod"/>
            </a:pPr>
            <a:r>
              <a:rPr lang="en-US" dirty="0" smtClean="0">
                <a:latin typeface="Calibri"/>
                <a:ea typeface="Calibri"/>
                <a:cs typeface="Times New Roman"/>
              </a:rPr>
              <a:t>To introduce new strategies for </a:t>
            </a:r>
            <a:r>
              <a:rPr lang="en-US" b="1" dirty="0" smtClean="0">
                <a:latin typeface="Calibri"/>
                <a:ea typeface="Calibri"/>
                <a:cs typeface="Times New Roman"/>
              </a:rPr>
              <a:t>P</a:t>
            </a:r>
            <a:r>
              <a:rPr lang="en-US" dirty="0" smtClean="0">
                <a:latin typeface="Calibri"/>
                <a:ea typeface="Calibri"/>
                <a:cs typeface="Times New Roman"/>
              </a:rPr>
              <a:t>romoting </a:t>
            </a:r>
            <a:r>
              <a:rPr lang="en-US" b="1" dirty="0" smtClean="0">
                <a:latin typeface="Calibri"/>
                <a:ea typeface="Calibri"/>
                <a:cs typeface="Times New Roman"/>
              </a:rPr>
              <a:t>A</a:t>
            </a:r>
            <a:r>
              <a:rPr lang="en-US" dirty="0" smtClean="0">
                <a:latin typeface="Calibri"/>
                <a:ea typeface="Calibri"/>
                <a:cs typeface="Times New Roman"/>
              </a:rPr>
              <a:t>ctive </a:t>
            </a:r>
            <a:r>
              <a:rPr lang="en-US" b="1" dirty="0" smtClean="0">
                <a:latin typeface="Calibri"/>
                <a:ea typeface="Calibri"/>
                <a:cs typeface="Times New Roman"/>
              </a:rPr>
              <a:t>L</a:t>
            </a:r>
            <a:r>
              <a:rPr lang="en-US" dirty="0" smtClean="0">
                <a:latin typeface="Calibri"/>
                <a:ea typeface="Calibri"/>
                <a:cs typeface="Times New Roman"/>
              </a:rPr>
              <a:t>ibrary </a:t>
            </a:r>
            <a:r>
              <a:rPr lang="en-US" b="1" dirty="0" smtClean="0">
                <a:latin typeface="Calibri"/>
                <a:ea typeface="Calibri"/>
                <a:cs typeface="Times New Roman"/>
              </a:rPr>
              <a:t>S</a:t>
            </a:r>
            <a:r>
              <a:rPr lang="en-US" dirty="0" smtClean="0">
                <a:latin typeface="Calibri"/>
                <a:ea typeface="Calibri"/>
                <a:cs typeface="Times New Roman"/>
              </a:rPr>
              <a:t>ervices in the James B. Duke Memorial Library. </a:t>
            </a:r>
            <a:endParaRPr 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  <a:p>
            <a:pPr marL="514350" indent="-51435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Font typeface="+mj-lt"/>
              <a:buAutoNum type="arabicPeriod"/>
            </a:pPr>
            <a:r>
              <a:rPr lang="en-US" dirty="0" smtClean="0">
                <a:latin typeface="Calibri"/>
                <a:ea typeface="Calibri"/>
                <a:cs typeface="Times New Roman"/>
              </a:rPr>
              <a:t>To reach out to faculty and students by becoming proactive librarians, not waiting for our constituents to come to us.</a:t>
            </a:r>
          </a:p>
          <a:p>
            <a:endParaRPr lang="en-US" dirty="0"/>
          </a:p>
        </p:txBody>
      </p:sp>
      <p:pic>
        <p:nvPicPr>
          <p:cNvPr id="4" name="Picture 3" descr="j0433943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2000" y="4724400"/>
            <a:ext cx="1714500" cy="17145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9600" y="381000"/>
            <a:ext cx="7467600" cy="4648200"/>
          </a:xfrm>
        </p:spPr>
        <p:txBody>
          <a:bodyPr/>
          <a:lstStyle/>
          <a:p>
            <a:r>
              <a:rPr lang="en-US" sz="7200" dirty="0" smtClean="0">
                <a:solidFill>
                  <a:srgbClr val="EEB42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</a:t>
            </a:r>
            <a:r>
              <a:rPr lang="en-US" sz="72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romoting </a:t>
            </a:r>
            <a:br>
              <a:rPr lang="en-US" sz="72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7200" dirty="0" smtClean="0">
                <a:solidFill>
                  <a:srgbClr val="EEB42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  <a:r>
              <a:rPr lang="en-US" sz="72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ctive </a:t>
            </a:r>
            <a:br>
              <a:rPr lang="en-US" sz="72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7200" dirty="0" smtClean="0">
                <a:solidFill>
                  <a:srgbClr val="EEB42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</a:t>
            </a:r>
            <a:r>
              <a:rPr lang="en-US" sz="72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ibrary </a:t>
            </a:r>
            <a:br>
              <a:rPr lang="en-US" sz="72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7200" dirty="0" smtClean="0">
                <a:solidFill>
                  <a:srgbClr val="EEB42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</a:t>
            </a:r>
            <a:r>
              <a:rPr lang="en-US" sz="72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ervices</a:t>
            </a:r>
            <a:endParaRPr lang="en-US" sz="7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z="72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Promotions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381000" y="1595021"/>
            <a:ext cx="609600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sz="2400" b="1" dirty="0" smtClean="0"/>
          </a:p>
          <a:p>
            <a:pPr algn="ctr"/>
            <a:r>
              <a:rPr lang="en-US" sz="2400" b="1" dirty="0" smtClean="0"/>
              <a:t>How </a:t>
            </a:r>
            <a:r>
              <a:rPr lang="en-US" sz="2400" b="1" dirty="0" smtClean="0"/>
              <a:t>current services can be promoted? </a:t>
            </a:r>
          </a:p>
          <a:p>
            <a:endParaRPr lang="en-US" sz="2400" dirty="0"/>
          </a:p>
          <a:p>
            <a:pPr marL="342900" indent="-342900">
              <a:buFont typeface="Wingdings" pitchFamily="2" charset="2"/>
              <a:buChar char="v"/>
            </a:pPr>
            <a:r>
              <a:rPr lang="en-US" sz="2400" dirty="0" smtClean="0"/>
              <a:t>Network with Dean of Students Affairs, and Freshman Academy coordinators to find out what the library can do for them. </a:t>
            </a:r>
          </a:p>
          <a:p>
            <a:pPr marL="342900" indent="-342900">
              <a:buFont typeface="Wingdings" pitchFamily="2" charset="2"/>
              <a:buChar char="v"/>
            </a:pPr>
            <a:r>
              <a:rPr lang="en-US" sz="2400" dirty="0" smtClean="0"/>
              <a:t>Present at the Faculty meeting. (Clickers).</a:t>
            </a:r>
            <a:endParaRPr lang="en-US" sz="2400" dirty="0" smtClean="0"/>
          </a:p>
          <a:p>
            <a:pPr marL="342900" indent="-342900">
              <a:buFont typeface="Wingdings" pitchFamily="2" charset="2"/>
              <a:buChar char="v"/>
            </a:pPr>
            <a:r>
              <a:rPr lang="en-US" sz="2400" dirty="0" smtClean="0"/>
              <a:t>Share results of meetings with library staff for feedback.</a:t>
            </a:r>
          </a:p>
          <a:p>
            <a:pPr marL="342900" indent="-342900">
              <a:buFont typeface="Wingdings" pitchFamily="2" charset="2"/>
              <a:buChar char="v"/>
            </a:pPr>
            <a:r>
              <a:rPr lang="en-US" sz="2400" dirty="0" smtClean="0"/>
              <a:t>Invite </a:t>
            </a:r>
            <a:r>
              <a:rPr lang="en-US" sz="2400" dirty="0" smtClean="0"/>
              <a:t>the New Vice President of Academic Affairs to library staff meeting.</a:t>
            </a:r>
          </a:p>
          <a:p>
            <a:pPr marL="342900" indent="-342900">
              <a:buFont typeface="Wingdings" pitchFamily="2" charset="2"/>
              <a:buChar char="v"/>
            </a:pPr>
            <a:endParaRPr lang="en-US" sz="2400" dirty="0" smtClean="0"/>
          </a:p>
          <a:p>
            <a:pPr marL="342900" indent="-342900"/>
            <a:endParaRPr lang="en-US" sz="2400" dirty="0" smtClean="0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72200" y="2819400"/>
            <a:ext cx="29718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z="72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Promotions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381000" y="1905000"/>
            <a:ext cx="8382000" cy="34470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/>
              <a:t>How current services can be promoted? </a:t>
            </a:r>
          </a:p>
          <a:p>
            <a:endParaRPr lang="en-US" sz="2400" dirty="0"/>
          </a:p>
          <a:p>
            <a:pPr marL="342900" indent="-342900"/>
            <a:endParaRPr lang="en-US" sz="2400" dirty="0"/>
          </a:p>
          <a:p>
            <a:pPr marL="342900" indent="-342900">
              <a:buFont typeface="Wingdings" pitchFamily="2" charset="2"/>
              <a:buChar char="v"/>
            </a:pPr>
            <a:r>
              <a:rPr lang="en-US" sz="2400" dirty="0" smtClean="0"/>
              <a:t>Follow-up </a:t>
            </a:r>
            <a:r>
              <a:rPr lang="en-US" sz="2400" dirty="0" smtClean="0"/>
              <a:t>and implement VP’s vision </a:t>
            </a:r>
            <a:r>
              <a:rPr lang="en-US" sz="2400" dirty="0" smtClean="0"/>
              <a:t>immediately.</a:t>
            </a:r>
          </a:p>
          <a:p>
            <a:pPr marL="342900" indent="-342900"/>
            <a:endParaRPr lang="en-US" sz="2400" dirty="0" smtClean="0"/>
          </a:p>
          <a:p>
            <a:pPr marL="342900" indent="-342900">
              <a:buFont typeface="Wingdings" pitchFamily="2" charset="2"/>
              <a:buChar char="v"/>
            </a:pPr>
            <a:r>
              <a:rPr lang="en-US" sz="2400" dirty="0" smtClean="0"/>
              <a:t>Find out/Get </a:t>
            </a:r>
            <a:r>
              <a:rPr lang="en-US" sz="2400" dirty="0" smtClean="0"/>
              <a:t>the </a:t>
            </a:r>
            <a:r>
              <a:rPr lang="en-US" sz="2400" dirty="0" smtClean="0"/>
              <a:t>librarians to </a:t>
            </a:r>
            <a:r>
              <a:rPr lang="en-US" sz="2400" dirty="0" smtClean="0"/>
              <a:t>buy into </a:t>
            </a:r>
            <a: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PALS</a:t>
            </a:r>
            <a:r>
              <a:rPr lang="en-US" sz="2400" b="1" dirty="0" smtClean="0"/>
              <a:t>.</a:t>
            </a:r>
          </a:p>
          <a:p>
            <a:pPr marL="342900" indent="-342900">
              <a:buFont typeface="Arial" pitchFamily="34" charset="0"/>
              <a:buChar char="•"/>
            </a:pPr>
            <a:endParaRPr lang="en-US" sz="2000" dirty="0" smtClean="0"/>
          </a:p>
          <a:p>
            <a:pPr marL="342900" indent="-342900"/>
            <a:endParaRPr lang="en-US" dirty="0" smtClean="0"/>
          </a:p>
          <a:p>
            <a:endParaRPr lang="en-US" dirty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MSSN00794A0000[1].wav">
            <a:hlinkClick r:id="" action="ppaction://media"/>
          </p:cNvPr>
          <p:cNvPicPr>
            <a:picLocks noRot="1" noChangeAspect="1"/>
          </p:cNvPicPr>
          <p:nvPr>
            <a:wavAudioFile r:embed="rId1" name="MSSN00794A0000[1].wav"/>
          </p:nvPr>
        </p:nvPicPr>
        <p:blipFill>
          <a:blip r:embed="rId3"/>
          <a:stretch>
            <a:fillRect/>
          </a:stretch>
        </p:blipFill>
        <p:spPr>
          <a:xfrm>
            <a:off x="2819400" y="5257800"/>
            <a:ext cx="304800" cy="3048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z="72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Promotions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381000" y="1905000"/>
            <a:ext cx="838200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b="1" dirty="0" smtClean="0"/>
          </a:p>
          <a:p>
            <a:pPr marL="342900" indent="-342900">
              <a:buFont typeface="+mj-lt"/>
              <a:buAutoNum type="arabicPeriod"/>
            </a:pPr>
            <a:endParaRPr lang="en-US" dirty="0" smtClean="0"/>
          </a:p>
          <a:p>
            <a:pPr marL="342900" indent="-342900" algn="ctr"/>
            <a:r>
              <a:rPr lang="en-US" sz="3600" dirty="0" smtClean="0"/>
              <a:t>Surprise , the Vice President Vision was the same as Library vision.</a:t>
            </a:r>
          </a:p>
          <a:p>
            <a:pPr marL="342900" indent="-342900"/>
            <a:endParaRPr lang="en-US" dirty="0" smtClean="0"/>
          </a:p>
          <a:p>
            <a:endParaRPr lang="en-US" dirty="0"/>
          </a:p>
          <a:p>
            <a:endParaRPr lang="en-US" dirty="0"/>
          </a:p>
        </p:txBody>
      </p:sp>
      <p:pic>
        <p:nvPicPr>
          <p:cNvPr id="82946" name="Picture 2" descr="C:\Documents and Settings\mrhue\Local Settings\Temporary Internet Files\Content.IE5\I5TYZYTG\MCj04238420000[1]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057400" y="3810000"/>
            <a:ext cx="2438400" cy="25146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99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MSj04310670000[1].wav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/>
          <a:stretch>
            <a:fillRect/>
          </a:stretch>
        </p:blipFill>
        <p:spPr>
          <a:xfrm>
            <a:off x="1600200" y="5638800"/>
            <a:ext cx="304800" cy="304800"/>
          </a:xfrm>
          <a:prstGeom prst="rect">
            <a:avLst/>
          </a:prstGeom>
        </p:spPr>
      </p:pic>
      <p:pic>
        <p:nvPicPr>
          <p:cNvPr id="13" name="MSj03884430000[1].wav">
            <a:hlinkClick r:id="" action="ppaction://media"/>
          </p:cNvPr>
          <p:cNvPicPr>
            <a:picLocks noRot="1" noChangeAspect="1"/>
          </p:cNvPicPr>
          <p:nvPr>
            <a:wavAudioFile r:embed="rId2" name="MSj03884430000[1].wav"/>
          </p:nvPr>
        </p:nvPicPr>
        <p:blipFill>
          <a:blip r:embed="rId6"/>
          <a:stretch>
            <a:fillRect/>
          </a:stretch>
        </p:blipFill>
        <p:spPr>
          <a:xfrm>
            <a:off x="4343400" y="4724400"/>
            <a:ext cx="304800" cy="304800"/>
          </a:xfrm>
          <a:prstGeom prst="rect">
            <a:avLst/>
          </a:prstGeom>
        </p:spPr>
      </p:pic>
      <p:pic>
        <p:nvPicPr>
          <p:cNvPr id="7" name="MSj03885320000[1].wav">
            <a:hlinkClick r:id="" action="ppaction://media"/>
          </p:cNvPr>
          <p:cNvPicPr>
            <a:picLocks noRot="1" noChangeAspect="1"/>
          </p:cNvPicPr>
          <p:nvPr>
            <a:audioFile r:link="rId3"/>
          </p:nvPr>
        </p:nvPicPr>
        <p:blipFill>
          <a:blip r:embed="rId7"/>
          <a:stretch>
            <a:fillRect/>
          </a:stretch>
        </p:blipFill>
        <p:spPr>
          <a:xfrm>
            <a:off x="7620000" y="4724400"/>
            <a:ext cx="304800" cy="3048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z="72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Promotions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381000" y="1905000"/>
            <a:ext cx="838200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b="1" dirty="0" smtClean="0"/>
          </a:p>
          <a:p>
            <a:pPr marL="342900" indent="-342900">
              <a:buFont typeface="+mj-lt"/>
              <a:buAutoNum type="arabicPeriod"/>
            </a:pPr>
            <a:endParaRPr lang="en-US" dirty="0" smtClean="0"/>
          </a:p>
          <a:p>
            <a:pPr marL="342900" indent="-342900" algn="ctr"/>
            <a:r>
              <a:rPr lang="en-US" sz="3600" dirty="0" smtClean="0"/>
              <a:t>Sadly, not all librarians got on board!</a:t>
            </a:r>
          </a:p>
          <a:p>
            <a:pPr marL="342900" indent="-342900"/>
            <a:endParaRPr lang="en-US" dirty="0" smtClean="0"/>
          </a:p>
          <a:p>
            <a:endParaRPr lang="en-US" dirty="0"/>
          </a:p>
          <a:p>
            <a:endParaRPr lang="en-US" dirty="0"/>
          </a:p>
        </p:txBody>
      </p:sp>
      <p:pic>
        <p:nvPicPr>
          <p:cNvPr id="83970" name="Picture 2" descr="C:\Documents and Settings\mrhue\Local Settings\Temporary Internet Files\Content.IE5\A5PURI1K\MCj04238440000[1].wmf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81000" y="4419600"/>
            <a:ext cx="2009775" cy="1943100"/>
          </a:xfrm>
          <a:prstGeom prst="rect">
            <a:avLst/>
          </a:prstGeom>
          <a:noFill/>
        </p:spPr>
      </p:pic>
      <p:pic>
        <p:nvPicPr>
          <p:cNvPr id="83971" name="Picture 3" descr="C:\Documents and Settings\mrhue\Local Settings\Temporary Internet Files\Content.IE5\5V7ZT1OE\MCj04238520000[1].wmf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3657600" y="3581400"/>
            <a:ext cx="1828800" cy="1911350"/>
          </a:xfrm>
          <a:prstGeom prst="rect">
            <a:avLst/>
          </a:prstGeom>
          <a:noFill/>
        </p:spPr>
      </p:pic>
      <p:pic>
        <p:nvPicPr>
          <p:cNvPr id="83972" name="Picture 4" descr="C:\Documents and Settings\mrhue\Local Settings\Temporary Internet Files\Content.IE5\S7HBAUJ5\MCj04280970000[1].wmf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6553200" y="3962400"/>
            <a:ext cx="1993900" cy="17208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927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1927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11294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3221"/>
                            </p:stCondLst>
                            <p:childTnLst>
                              <p:par>
                                <p:cTn id="11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1085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>
                <p:cTn id="14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audio>
              <p:cMediaNode showWhenStopped="0">
                <p:cTn id="1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z="72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Promotions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457200" y="1371600"/>
            <a:ext cx="7848600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b="1" dirty="0" smtClean="0"/>
          </a:p>
          <a:p>
            <a:pPr marL="342900" indent="-342900">
              <a:buFont typeface="+mj-lt"/>
              <a:buAutoNum type="arabicPeriod"/>
            </a:pPr>
            <a:endParaRPr lang="en-US" dirty="0" smtClean="0"/>
          </a:p>
          <a:p>
            <a:pPr marL="342900" indent="-342900"/>
            <a:r>
              <a:rPr lang="en-US" sz="3600" dirty="0" smtClean="0"/>
              <a:t>The Show Must Go On! </a:t>
            </a:r>
          </a:p>
          <a:p>
            <a:pPr marL="342900" indent="-342900"/>
            <a:r>
              <a:rPr lang="en-US" sz="6000" b="1" dirty="0" smtClean="0">
                <a:solidFill>
                  <a:srgbClr val="EEB42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PALS</a:t>
            </a:r>
            <a:r>
              <a:rPr lang="en-US" sz="3600" dirty="0" smtClean="0"/>
              <a:t> was Launched</a:t>
            </a:r>
          </a:p>
          <a:p>
            <a:pPr marL="342900" indent="-342900"/>
            <a:endParaRPr lang="en-US" dirty="0" smtClean="0"/>
          </a:p>
          <a:p>
            <a:endParaRPr lang="en-US" dirty="0"/>
          </a:p>
          <a:p>
            <a:endParaRPr lang="en-US" dirty="0"/>
          </a:p>
        </p:txBody>
      </p:sp>
      <p:pic>
        <p:nvPicPr>
          <p:cNvPr id="7" name="j0431079.wav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3"/>
          <a:stretch>
            <a:fillRect/>
          </a:stretch>
        </p:blipFill>
        <p:spPr>
          <a:xfrm>
            <a:off x="7315200" y="4724400"/>
            <a:ext cx="304800" cy="304800"/>
          </a:xfrm>
          <a:prstGeom prst="rect">
            <a:avLst/>
          </a:prstGeom>
        </p:spPr>
      </p:pic>
      <p:pic>
        <p:nvPicPr>
          <p:cNvPr id="2051" name="Picture 3" descr="C:\Documents and Settings\mrhue\Local Settings\Temporary Internet Files\Content.IE5\S52H61GF\MCj02910160000[1]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352800" y="3276600"/>
            <a:ext cx="5257800" cy="3200400"/>
          </a:xfrm>
          <a:prstGeom prst="rect">
            <a:avLst/>
          </a:prstGeom>
          <a:noFill/>
        </p:spPr>
      </p:pic>
      <p:pic>
        <p:nvPicPr>
          <p:cNvPr id="2052" name="Picture 4" descr="C:\Documents and Settings\mrhue\Local Settings\Temporary Internet Files\Content.IE5\4PSXEHIJ\MCj03520020000[1].wm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553200" y="914400"/>
            <a:ext cx="1637168" cy="1788059"/>
          </a:xfrm>
          <a:prstGeom prst="rect">
            <a:avLst/>
          </a:prstGeom>
          <a:noFill/>
        </p:spPr>
      </p:pic>
      <p:pic>
        <p:nvPicPr>
          <p:cNvPr id="2054" name="Picture 6" descr="C:\Documents and Settings\mrhue\Local Settings\Temporary Internet Files\Content.IE5\I5TYZYTG\MCj04044830000[1].wm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57200" y="3962400"/>
            <a:ext cx="1873250" cy="18573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57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4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12" dur="19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13" dur="19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4" dur="19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19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16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</p:cBhvr>
                                      <p:from x="100000" y="100000"/>
                                      <p:to x="100000" y="5000"/>
                                    </p:animScale>
                                    <p:animScale>
                                      <p:cBhvr>
                                        <p:cTn id="1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</p:cBhvr>
                                      <p:from x="100000" y="5000"/>
                                      <p:to x="120000" y="150000"/>
                                    </p:animScale>
                                    <p:animScale>
                                      <p:cBhvr>
                                        <p:cTn id="18" dur="600" fill="hold">
                                          <p:stCondLst>
                                            <p:cond delay="140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</p:cBhvr>
                                      <p:to x="12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z="72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PALS Program</a:t>
            </a:r>
            <a:endParaRPr lang="en-US" dirty="0"/>
          </a:p>
        </p:txBody>
      </p:sp>
      <p:graphicFrame>
        <p:nvGraphicFramePr>
          <p:cNvPr id="7" name="Diagram 6"/>
          <p:cNvGraphicFramePr/>
          <p:nvPr/>
        </p:nvGraphicFramePr>
        <p:xfrm>
          <a:off x="1143000" y="1752600"/>
          <a:ext cx="7315200" cy="4648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z="72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PALS</a:t>
            </a:r>
            <a:endParaRPr lang="en-US" dirty="0"/>
          </a:p>
        </p:txBody>
      </p:sp>
      <p:graphicFrame>
        <p:nvGraphicFramePr>
          <p:cNvPr id="8" name="Diagram 7"/>
          <p:cNvGraphicFramePr/>
          <p:nvPr/>
        </p:nvGraphicFramePr>
        <p:xfrm>
          <a:off x="609600" y="1219200"/>
          <a:ext cx="8153400" cy="5105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0" name="TextBox 3"/>
          <p:cNvSpPr txBox="1">
            <a:spLocks noChangeArrowheads="1"/>
          </p:cNvSpPr>
          <p:nvPr/>
        </p:nvSpPr>
        <p:spPr bwMode="auto">
          <a:xfrm rot="17753698">
            <a:off x="161251" y="3472001"/>
            <a:ext cx="5675313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800" b="1" dirty="0" smtClean="0"/>
              <a:t>Freshman Academy </a:t>
            </a:r>
            <a:endParaRPr lang="en-US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z="72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PALS</a:t>
            </a:r>
            <a:endParaRPr lang="en-US" dirty="0"/>
          </a:p>
        </p:txBody>
      </p:sp>
      <p:graphicFrame>
        <p:nvGraphicFramePr>
          <p:cNvPr id="8" name="Diagram 7"/>
          <p:cNvGraphicFramePr/>
          <p:nvPr/>
        </p:nvGraphicFramePr>
        <p:xfrm>
          <a:off x="609600" y="1447800"/>
          <a:ext cx="8153400" cy="5105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9" name="TextBox 3"/>
          <p:cNvSpPr txBox="1">
            <a:spLocks noChangeArrowheads="1"/>
          </p:cNvSpPr>
          <p:nvPr/>
        </p:nvSpPr>
        <p:spPr bwMode="auto">
          <a:xfrm rot="17753698">
            <a:off x="559933" y="3822427"/>
            <a:ext cx="5438549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800" b="1" dirty="0"/>
              <a:t>Reference To Go Workshops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z="72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PALS</a:t>
            </a:r>
            <a:endParaRPr lang="en-US" dirty="0"/>
          </a:p>
        </p:txBody>
      </p:sp>
      <p:graphicFrame>
        <p:nvGraphicFramePr>
          <p:cNvPr id="5" name="Diagram 4"/>
          <p:cNvGraphicFramePr/>
          <p:nvPr/>
        </p:nvGraphicFramePr>
        <p:xfrm>
          <a:off x="1447800" y="1371600"/>
          <a:ext cx="7467600" cy="5181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TextBox 3"/>
          <p:cNvSpPr txBox="1">
            <a:spLocks noChangeArrowheads="1"/>
          </p:cNvSpPr>
          <p:nvPr/>
        </p:nvSpPr>
        <p:spPr bwMode="auto">
          <a:xfrm rot="17753698">
            <a:off x="1239748" y="3751581"/>
            <a:ext cx="5122849" cy="5427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Programs and Services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04800" y="2133600"/>
            <a:ext cx="3200400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lphaUcPeriod"/>
            </a:pPr>
            <a:r>
              <a:rPr lang="en-US" sz="2000" b="1" dirty="0" smtClean="0"/>
              <a:t>Purpose  was to </a:t>
            </a:r>
            <a:r>
              <a:rPr lang="en-US" sz="2000" b="1" dirty="0" smtClean="0"/>
              <a:t>establish partnerships.</a:t>
            </a:r>
          </a:p>
          <a:p>
            <a:pPr marL="457200" indent="-457200">
              <a:buFont typeface="+mj-lt"/>
              <a:buAutoNum type="alphaUcPeriod"/>
            </a:pPr>
            <a:endParaRPr lang="en-US" sz="2000" b="1" dirty="0" smtClean="0"/>
          </a:p>
          <a:p>
            <a:pPr marL="457200" indent="-457200">
              <a:buFont typeface="+mj-lt"/>
              <a:buAutoNum type="alphaUcPeriod"/>
            </a:pPr>
            <a:r>
              <a:rPr lang="en-US" sz="2000" b="1" dirty="0" smtClean="0"/>
              <a:t>Bring </a:t>
            </a:r>
            <a:r>
              <a:rPr lang="en-US" sz="2000" b="1" dirty="0" smtClean="0"/>
              <a:t>the library </a:t>
            </a:r>
            <a:r>
              <a:rPr lang="en-US" sz="2000" b="1" dirty="0" smtClean="0"/>
              <a:t>into the social college culture</a:t>
            </a:r>
            <a:r>
              <a:rPr lang="en-US" sz="2000" b="1" dirty="0" smtClean="0"/>
              <a:t>. </a:t>
            </a:r>
            <a:endParaRPr lang="en-US" sz="2000" b="1" dirty="0" smtClean="0"/>
          </a:p>
          <a:p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z="72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Promotions</a:t>
            </a:r>
            <a:endParaRPr lang="en-US" dirty="0"/>
          </a:p>
        </p:txBody>
      </p:sp>
      <p:pic>
        <p:nvPicPr>
          <p:cNvPr id="3074" name="Picture 2" descr="C:\Documents and Settings\mrhue\Local Settings\Temporary Internet Files\Content.IE5\4PSXEHIJ\MCj04136220000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1000" y="1905000"/>
            <a:ext cx="4724400" cy="3441826"/>
          </a:xfrm>
          <a:prstGeom prst="rect">
            <a:avLst/>
          </a:prstGeom>
          <a:noFill/>
        </p:spPr>
      </p:pic>
      <p:pic>
        <p:nvPicPr>
          <p:cNvPr id="3075" name="Picture 3" descr="C:\Documents and Settings\mrhue\Local Settings\Temporary Internet Files\Content.IE5\R2KZV5WH\MCj04134820000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19800" y="838200"/>
            <a:ext cx="2746218" cy="3443335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2362200" y="4343400"/>
            <a:ext cx="5867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Join the Web 2.0 </a:t>
            </a:r>
          </a:p>
          <a:p>
            <a:pPr algn="ctr"/>
            <a:r>
              <a:rPr lang="en-U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Technology Revolution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z="72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Promotions</a:t>
            </a:r>
            <a:endParaRPr lang="en-US" dirty="0"/>
          </a:p>
        </p:txBody>
      </p:sp>
      <p:pic>
        <p:nvPicPr>
          <p:cNvPr id="3075" name="Picture 3" descr="C:\Documents and Settings\mrhue\Local Settings\Temporary Internet Files\Content.IE5\R2KZV5WH\MCj04134820000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0" y="457200"/>
            <a:ext cx="2746218" cy="3443335"/>
          </a:xfrm>
          <a:prstGeom prst="rect">
            <a:avLst/>
          </a:prstGeom>
          <a:noFill/>
        </p:spPr>
      </p:pic>
      <p:sp>
        <p:nvSpPr>
          <p:cNvPr id="6" name="Rectangle 5"/>
          <p:cNvSpPr/>
          <p:nvPr/>
        </p:nvSpPr>
        <p:spPr>
          <a:xfrm>
            <a:off x="457200" y="1981200"/>
            <a:ext cx="563880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smtClean="0"/>
              <a:t>Key Points:</a:t>
            </a:r>
          </a:p>
          <a:p>
            <a:endParaRPr lang="en-US" dirty="0" smtClean="0"/>
          </a:p>
          <a:p>
            <a:pPr marL="514350" indent="-514350">
              <a:buFont typeface="+mj-lt"/>
              <a:buAutoNum type="alphaUcPeriod"/>
            </a:pPr>
            <a:r>
              <a:rPr lang="en-US" sz="2000" dirty="0" smtClean="0"/>
              <a:t>People want information quick and easy.</a:t>
            </a:r>
          </a:p>
          <a:p>
            <a:pPr marL="514350" indent="-514350">
              <a:buFont typeface="+mj-lt"/>
              <a:buAutoNum type="alphaUcPeriod"/>
            </a:pPr>
            <a:r>
              <a:rPr lang="en-US" sz="2000" dirty="0" smtClean="0"/>
              <a:t>Libraries must be a part of technology by being creative and reinventing the way we deliver information to our constituents. </a:t>
            </a:r>
          </a:p>
          <a:p>
            <a:pPr marL="514350" indent="-514350">
              <a:buFont typeface="+mj-lt"/>
              <a:buAutoNum type="alphaUcPeriod"/>
            </a:pPr>
            <a:r>
              <a:rPr lang="en-US" sz="2000" dirty="0" smtClean="0"/>
              <a:t>Librarians must evaluate and reconstruct our roles.</a:t>
            </a:r>
          </a:p>
          <a:p>
            <a:pPr marL="514350" indent="-514350">
              <a:buFont typeface="+mj-lt"/>
              <a:buAutoNum type="alphaUcPeriod"/>
            </a:pPr>
            <a:r>
              <a:rPr lang="en-US" sz="2000" dirty="0" smtClean="0"/>
              <a:t>Librarians must think outside the walls and meet technology head-on by blogging, pod casting, and video casting 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z="72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Promotions</a:t>
            </a:r>
            <a:endParaRPr lang="en-US" dirty="0"/>
          </a:p>
        </p:txBody>
      </p:sp>
      <p:graphicFrame>
        <p:nvGraphicFramePr>
          <p:cNvPr id="7" name="Diagram 6"/>
          <p:cNvGraphicFramePr/>
          <p:nvPr/>
        </p:nvGraphicFramePr>
        <p:xfrm>
          <a:off x="1143000" y="1752600"/>
          <a:ext cx="7315200" cy="4648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8" name="Picture 2" descr="C:\Documents and Settings\mrhue\Local Settings\Temporary Internet Files\Content.IE5\S52H61GF\MCj03968460000[1].wm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04800" y="2743200"/>
            <a:ext cx="1815084" cy="1905000"/>
          </a:xfrm>
          <a:prstGeom prst="rect">
            <a:avLst/>
          </a:prstGeom>
          <a:noFill/>
        </p:spPr>
      </p:pic>
      <p:pic>
        <p:nvPicPr>
          <p:cNvPr id="13" name="j0074293.mid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8"/>
          <a:stretch>
            <a:fillRect/>
          </a:stretch>
        </p:blipFill>
        <p:spPr>
          <a:xfrm>
            <a:off x="1676400" y="3962400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327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z="72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Promotions</a:t>
            </a:r>
            <a:endParaRPr lang="en-US" dirty="0"/>
          </a:p>
        </p:txBody>
      </p:sp>
      <p:pic>
        <p:nvPicPr>
          <p:cNvPr id="6" name="Mellon-Movie Maker Project2_0001.wmv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1524000" y="1905000"/>
            <a:ext cx="6096000" cy="4572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441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SUMMARY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609600" y="2133600"/>
            <a:ext cx="670560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arenR"/>
            </a:pPr>
            <a:r>
              <a:rPr lang="en-US" sz="2000" dirty="0" smtClean="0"/>
              <a:t>My Stakeholders</a:t>
            </a:r>
          </a:p>
          <a:p>
            <a:pPr marL="342900" indent="-342900">
              <a:buFont typeface="+mj-lt"/>
              <a:buAutoNum type="arabicParenR"/>
            </a:pPr>
            <a:r>
              <a:rPr lang="en-US" sz="2000" dirty="0" smtClean="0"/>
              <a:t>How did I identify and involve my stakeholders?</a:t>
            </a:r>
          </a:p>
          <a:p>
            <a:pPr marL="342900" indent="-342900">
              <a:buFont typeface="+mj-lt"/>
              <a:buAutoNum type="arabicParenR"/>
            </a:pPr>
            <a:r>
              <a:rPr lang="en-US" sz="2000" dirty="0" smtClean="0"/>
              <a:t>What were the  key changes/issues?</a:t>
            </a:r>
          </a:p>
          <a:p>
            <a:pPr marL="342900" indent="-342900">
              <a:buFont typeface="+mj-lt"/>
              <a:buAutoNum type="arabicParenR"/>
            </a:pPr>
            <a:r>
              <a:rPr lang="en-US" sz="2000" dirty="0" smtClean="0"/>
              <a:t>How were there managed?</a:t>
            </a:r>
          </a:p>
          <a:p>
            <a:pPr marL="342900" indent="-342900">
              <a:buFont typeface="+mj-lt"/>
              <a:buAutoNum type="arabicParenR"/>
            </a:pPr>
            <a:r>
              <a:rPr lang="en-US" sz="2000" dirty="0" smtClean="0"/>
              <a:t>What resistance did I encounter?</a:t>
            </a:r>
          </a:p>
          <a:p>
            <a:pPr marL="342900" indent="-342900">
              <a:buFont typeface="+mj-lt"/>
              <a:buAutoNum type="arabicParenR"/>
            </a:pPr>
            <a:r>
              <a:rPr lang="en-US" sz="2000" dirty="0" smtClean="0"/>
              <a:t>How did manage it and how did they respond?</a:t>
            </a:r>
          </a:p>
          <a:p>
            <a:pPr marL="342900" indent="-342900">
              <a:buFont typeface="+mj-lt"/>
              <a:buAutoNum type="arabicParenR"/>
            </a:pPr>
            <a:r>
              <a:rPr lang="en-US" sz="2000" dirty="0" smtClean="0"/>
              <a:t>Describe which goals were achieved?</a:t>
            </a:r>
            <a:endParaRPr 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Beethoven's Symphony No. 9 (Scherzo).wma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3"/>
          <a:stretch>
            <a:fillRect/>
          </a:stretch>
        </p:blipFill>
        <p:spPr>
          <a:xfrm>
            <a:off x="4419600" y="4343400"/>
            <a:ext cx="304800" cy="304800"/>
          </a:xfrm>
          <a:prstGeom prst="rect">
            <a:avLst/>
          </a:prstGeom>
        </p:spPr>
      </p:pic>
      <p:graphicFrame>
        <p:nvGraphicFramePr>
          <p:cNvPr id="5" name="Diagram 4"/>
          <p:cNvGraphicFramePr/>
          <p:nvPr/>
        </p:nvGraphicFramePr>
        <p:xfrm>
          <a:off x="0" y="2133600"/>
          <a:ext cx="9144000" cy="4495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grpSp>
        <p:nvGrpSpPr>
          <p:cNvPr id="16" name="Group 15"/>
          <p:cNvGrpSpPr/>
          <p:nvPr/>
        </p:nvGrpSpPr>
        <p:grpSpPr>
          <a:xfrm>
            <a:off x="3733800" y="3505200"/>
            <a:ext cx="1899209" cy="1830730"/>
            <a:chOff x="3429000" y="2895600"/>
            <a:chExt cx="1899209" cy="1830730"/>
          </a:xfrm>
        </p:grpSpPr>
        <p:pic>
          <p:nvPicPr>
            <p:cNvPr id="4099" name="Picture 3" descr="C:\Documents and Settings\mrhue\My Documents\My Pictures\Microsoft Clip Organizer\j0338256.wmf"/>
            <p:cNvPicPr>
              <a:picLocks noChangeAspect="1" noChangeArrowheads="1"/>
            </p:cNvPicPr>
            <p:nvPr/>
          </p:nvPicPr>
          <p:blipFill>
            <a:blip r:embed="rId8"/>
            <a:srcRect/>
            <a:stretch>
              <a:fillRect/>
            </a:stretch>
          </p:blipFill>
          <p:spPr bwMode="auto">
            <a:xfrm>
              <a:off x="3429000" y="2905760"/>
              <a:ext cx="945490" cy="1820570"/>
            </a:xfrm>
            <a:prstGeom prst="rect">
              <a:avLst/>
            </a:prstGeom>
            <a:noFill/>
          </p:spPr>
        </p:pic>
        <p:pic>
          <p:nvPicPr>
            <p:cNvPr id="4100" name="Picture 4" descr="C:\Documents and Settings\mrhue\My Documents\My Pictures\Microsoft Clip Organizer\j0355179.wmf"/>
            <p:cNvPicPr>
              <a:picLocks noChangeAspect="1" noChangeArrowheads="1"/>
            </p:cNvPicPr>
            <p:nvPr/>
          </p:nvPicPr>
          <p:blipFill>
            <a:blip r:embed="rId9"/>
            <a:srcRect/>
            <a:stretch>
              <a:fillRect/>
            </a:stretch>
          </p:blipFill>
          <p:spPr bwMode="auto">
            <a:xfrm>
              <a:off x="4343400" y="2895600"/>
              <a:ext cx="984809" cy="1828800"/>
            </a:xfrm>
            <a:prstGeom prst="rect">
              <a:avLst/>
            </a:prstGeom>
            <a:noFill/>
          </p:spPr>
        </p:pic>
      </p:grpSp>
      <p:pic>
        <p:nvPicPr>
          <p:cNvPr id="11" name="Picture 10" descr="JCSULOGOblackMd.jp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28600" y="304800"/>
            <a:ext cx="8686800" cy="16002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5742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9">
      <a:dk1>
        <a:srgbClr val="000000"/>
      </a:dk1>
      <a:lt1>
        <a:srgbClr val="DEF6F1"/>
      </a:lt1>
      <a:dk2>
        <a:srgbClr val="000000"/>
      </a:dk2>
      <a:lt2>
        <a:srgbClr val="969696"/>
      </a:lt2>
      <a:accent1>
        <a:srgbClr val="CEF9FE"/>
      </a:accent1>
      <a:accent2>
        <a:srgbClr val="8DC6FF"/>
      </a:accent2>
      <a:accent3>
        <a:srgbClr val="ECFAF7"/>
      </a:accent3>
      <a:accent4>
        <a:srgbClr val="000000"/>
      </a:accent4>
      <a:accent5>
        <a:srgbClr val="E3FBFE"/>
      </a:accent5>
      <a:accent6>
        <a:srgbClr val="7FB3E7"/>
      </a:accent6>
      <a:hlink>
        <a:srgbClr val="0066CC"/>
      </a:hlink>
      <a:folHlink>
        <a:srgbClr val="00A800"/>
      </a:folHlink>
    </a:clrScheme>
    <a:fontScheme name="Default Design">
      <a:majorFont>
        <a:latin typeface="Arial Black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2D2015"/>
        </a:dk1>
        <a:lt1>
          <a:srgbClr val="777777"/>
        </a:lt1>
        <a:dk2>
          <a:srgbClr val="523E26"/>
        </a:dk2>
        <a:lt2>
          <a:srgbClr val="DFC08D"/>
        </a:lt2>
        <a:accent1>
          <a:srgbClr val="B9DC91"/>
        </a:accent1>
        <a:accent2>
          <a:srgbClr val="6699CC"/>
        </a:accent2>
        <a:accent3>
          <a:srgbClr val="B3AFAC"/>
        </a:accent3>
        <a:accent4>
          <a:srgbClr val="656565"/>
        </a:accent4>
        <a:accent5>
          <a:srgbClr val="D9EBC7"/>
        </a:accent5>
        <a:accent6>
          <a:srgbClr val="5C8AB9"/>
        </a:accent6>
        <a:hlink>
          <a:srgbClr val="E66464"/>
        </a:hlink>
        <a:folHlink>
          <a:srgbClr val="6600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5C1F00"/>
        </a:dk1>
        <a:lt1>
          <a:srgbClr val="CCCC99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AEAE82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FF99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58572B"/>
        </a:dk1>
        <a:lt1>
          <a:srgbClr val="666699"/>
        </a:lt1>
        <a:dk2>
          <a:srgbClr val="66CCFF"/>
        </a:dk2>
        <a:lt2>
          <a:srgbClr val="3E3E5C"/>
        </a:lt2>
        <a:accent1>
          <a:srgbClr val="CCCC99"/>
        </a:accent1>
        <a:accent2>
          <a:srgbClr val="FFFFCC"/>
        </a:accent2>
        <a:accent3>
          <a:srgbClr val="B8B8CA"/>
        </a:accent3>
        <a:accent4>
          <a:srgbClr val="4A4923"/>
        </a:accent4>
        <a:accent5>
          <a:srgbClr val="E2E2CA"/>
        </a:accent5>
        <a:accent6>
          <a:srgbClr val="E7E7B9"/>
        </a:accent6>
        <a:hlink>
          <a:srgbClr val="990000"/>
        </a:hlink>
        <a:folHlink>
          <a:srgbClr val="6633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336699"/>
        </a:dk1>
        <a:lt1>
          <a:srgbClr val="666666"/>
        </a:lt1>
        <a:dk2>
          <a:srgbClr val="000000"/>
        </a:dk2>
        <a:lt2>
          <a:srgbClr val="33CCFF"/>
        </a:lt2>
        <a:accent1>
          <a:srgbClr val="D2D2D2"/>
        </a:accent1>
        <a:accent2>
          <a:srgbClr val="8DC6FF"/>
        </a:accent2>
        <a:accent3>
          <a:srgbClr val="AAAAAA"/>
        </a:accent3>
        <a:accent4>
          <a:srgbClr val="565656"/>
        </a:accent4>
        <a:accent5>
          <a:srgbClr val="E5E5E5"/>
        </a:accent5>
        <a:accent6>
          <a:srgbClr val="7FB3E7"/>
        </a:accent6>
        <a:hlink>
          <a:srgbClr val="0066CC"/>
        </a:hlink>
        <a:folHlink>
          <a:srgbClr val="FF99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3366CC"/>
        </a:lt1>
        <a:dk2>
          <a:srgbClr val="000099"/>
        </a:dk2>
        <a:lt2>
          <a:srgbClr val="006699"/>
        </a:lt2>
        <a:accent1>
          <a:srgbClr val="99CCFF"/>
        </a:accent1>
        <a:accent2>
          <a:srgbClr val="FF9900"/>
        </a:accent2>
        <a:accent3>
          <a:srgbClr val="AAAACA"/>
        </a:accent3>
        <a:accent4>
          <a:srgbClr val="2A56AE"/>
        </a:accent4>
        <a:accent5>
          <a:srgbClr val="CAE2FF"/>
        </a:accent5>
        <a:accent6>
          <a:srgbClr val="E78A00"/>
        </a:accent6>
        <a:hlink>
          <a:srgbClr val="009999"/>
        </a:hlink>
        <a:folHlink>
          <a:srgbClr val="FF505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CEF9FE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E3FBFE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000000"/>
        </a:dk1>
        <a:lt1>
          <a:srgbClr val="FFFFFF"/>
        </a:lt1>
        <a:dk2>
          <a:srgbClr val="F66F0A"/>
        </a:dk2>
        <a:lt2>
          <a:srgbClr val="808080"/>
        </a:lt2>
        <a:accent1>
          <a:srgbClr val="99CCFF"/>
        </a:accent1>
        <a:accent2>
          <a:srgbClr val="CCFF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E7E7"/>
        </a:accent6>
        <a:hlink>
          <a:srgbClr val="006699"/>
        </a:hlink>
        <a:folHlink>
          <a:srgbClr val="CC33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312</TotalTime>
  <Words>571</Words>
  <Application>Microsoft PowerPoint</Application>
  <PresentationFormat>On-screen Show (4:3)</PresentationFormat>
  <Paragraphs>111</Paragraphs>
  <Slides>22</Slides>
  <Notes>0</Notes>
  <HiddenSlides>0</HiddenSlides>
  <MMClips>9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3" baseType="lpstr">
      <vt:lpstr>Default Design</vt:lpstr>
      <vt:lpstr>PALS</vt:lpstr>
      <vt:lpstr>Introduction</vt:lpstr>
      <vt:lpstr>Introduction</vt:lpstr>
      <vt:lpstr>Introduction</vt:lpstr>
      <vt:lpstr>Introduction</vt:lpstr>
      <vt:lpstr>Objective</vt:lpstr>
      <vt:lpstr>Promoting  Active  Library  Services</vt:lpstr>
      <vt:lpstr>Promotions</vt:lpstr>
      <vt:lpstr>Promotions</vt:lpstr>
      <vt:lpstr>Promotions</vt:lpstr>
      <vt:lpstr>Promotions</vt:lpstr>
      <vt:lpstr>Promotions</vt:lpstr>
      <vt:lpstr>PALS Program</vt:lpstr>
      <vt:lpstr>PALS</vt:lpstr>
      <vt:lpstr>PALS</vt:lpstr>
      <vt:lpstr>PALS</vt:lpstr>
      <vt:lpstr>Promotions</vt:lpstr>
      <vt:lpstr>Promotions</vt:lpstr>
      <vt:lpstr>Promotions</vt:lpstr>
      <vt:lpstr>Promotions</vt:lpstr>
      <vt:lpstr>SUMMARY</vt:lpstr>
      <vt:lpstr>Slide 22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PALS</dc:title>
  <dc:subject/>
  <dc:creator/>
  <cp:keywords/>
  <dc:description/>
  <cp:lastModifiedBy>Administrator</cp:lastModifiedBy>
  <cp:revision>54</cp:revision>
  <cp:lastPrinted>1601-01-01T00:00:00Z</cp:lastPrinted>
  <dcterms:created xsi:type="dcterms:W3CDTF">1601-01-01T00:00:00Z</dcterms:created>
  <dcterms:modified xsi:type="dcterms:W3CDTF">2008-03-14T18:22:31Z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TC010721281033</vt:lpwstr>
  </property>
</Properties>
</file>