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theme/themeOverride1.xml" ContentType="application/vnd.openxmlformats-officedocument.themeOverr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handoutMasterIdLst>
    <p:handoutMasterId r:id="rId24"/>
  </p:handoutMasterIdLst>
  <p:sldIdLst>
    <p:sldId id="256" r:id="rId5"/>
    <p:sldId id="261" r:id="rId6"/>
    <p:sldId id="262" r:id="rId7"/>
    <p:sldId id="272" r:id="rId8"/>
    <p:sldId id="266" r:id="rId9"/>
    <p:sldId id="257" r:id="rId10"/>
    <p:sldId id="258" r:id="rId11"/>
    <p:sldId id="263" r:id="rId12"/>
    <p:sldId id="265" r:id="rId13"/>
    <p:sldId id="275" r:id="rId14"/>
    <p:sldId id="259" r:id="rId15"/>
    <p:sldId id="267" r:id="rId16"/>
    <p:sldId id="269" r:id="rId17"/>
    <p:sldId id="278" r:id="rId18"/>
    <p:sldId id="268" r:id="rId19"/>
    <p:sldId id="270" r:id="rId20"/>
    <p:sldId id="271" r:id="rId21"/>
    <p:sldId id="276" r:id="rId22"/>
    <p:sldId id="277"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04B2A-8A3E-4271-BDEA-99A2E8E945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54BECB7-5471-48F2-ADC6-E6AD661A653A}">
      <dgm:prSet custT="1"/>
      <dgm:spPr/>
      <dgm:t>
        <a:bodyPr/>
        <a:lstStyle/>
        <a:p>
          <a:pPr rtl="0">
            <a:lnSpc>
              <a:spcPct val="100000"/>
            </a:lnSpc>
            <a:spcAft>
              <a:spcPts val="0"/>
            </a:spcAft>
          </a:pPr>
          <a:r>
            <a:rPr lang="en-US" sz="2800" b="0" i="0" dirty="0" smtClean="0">
              <a:effectLst>
                <a:outerShdw blurRad="38100" dist="38100" dir="2700000" algn="tl">
                  <a:srgbClr val="000000">
                    <a:alpha val="43137"/>
                  </a:srgbClr>
                </a:outerShdw>
              </a:effectLst>
            </a:rPr>
            <a:t>A VISION TO SERVE:</a:t>
          </a:r>
        </a:p>
        <a:p>
          <a:pPr rtl="0">
            <a:lnSpc>
              <a:spcPct val="100000"/>
            </a:lnSpc>
            <a:spcAft>
              <a:spcPts val="0"/>
            </a:spcAft>
          </a:pPr>
          <a:r>
            <a:rPr lang="en-US" sz="2800" b="0" i="0" dirty="0" smtClean="0">
              <a:effectLst>
                <a:outerShdw blurRad="38100" dist="38100" dir="2700000" algn="tl">
                  <a:srgbClr val="000000">
                    <a:alpha val="43137"/>
                  </a:srgbClr>
                </a:outerShdw>
              </a:effectLst>
            </a:rPr>
            <a:t>JC OLIVER LIBRARY</a:t>
          </a:r>
          <a:endParaRPr lang="en-US" sz="2800" b="0" i="0" dirty="0">
            <a:effectLst>
              <a:outerShdw blurRad="38100" dist="38100" dir="2700000" algn="tl">
                <a:srgbClr val="000000">
                  <a:alpha val="43137"/>
                </a:srgbClr>
              </a:outerShdw>
            </a:effectLst>
          </a:endParaRPr>
        </a:p>
      </dgm:t>
    </dgm:pt>
    <dgm:pt modelId="{6F6073B3-B415-42E5-B52B-9E34686BFB95}" type="parTrans" cxnId="{9BEEA984-9D47-44F6-B831-CBA33F64B757}">
      <dgm:prSet/>
      <dgm:spPr/>
      <dgm:t>
        <a:bodyPr/>
        <a:lstStyle/>
        <a:p>
          <a:endParaRPr lang="en-US"/>
        </a:p>
      </dgm:t>
    </dgm:pt>
    <dgm:pt modelId="{4DD0582D-DBCE-416D-A284-276B173906D6}" type="sibTrans" cxnId="{9BEEA984-9D47-44F6-B831-CBA33F64B757}">
      <dgm:prSet/>
      <dgm:spPr/>
      <dgm:t>
        <a:bodyPr/>
        <a:lstStyle/>
        <a:p>
          <a:endParaRPr lang="en-US"/>
        </a:p>
      </dgm:t>
    </dgm:pt>
    <dgm:pt modelId="{16C4FAED-5B9C-4B6B-9E66-4B3AF488AFB0}" type="pres">
      <dgm:prSet presAssocID="{41F04B2A-8A3E-4271-BDEA-99A2E8E9451E}" presName="Name0" presStyleCnt="0">
        <dgm:presLayoutVars>
          <dgm:dir/>
          <dgm:animLvl val="lvl"/>
          <dgm:resizeHandles val="exact"/>
        </dgm:presLayoutVars>
      </dgm:prSet>
      <dgm:spPr/>
      <dgm:t>
        <a:bodyPr/>
        <a:lstStyle/>
        <a:p>
          <a:endParaRPr lang="en-US"/>
        </a:p>
      </dgm:t>
    </dgm:pt>
    <dgm:pt modelId="{B9DFA73D-67F0-4AD5-A10C-2F576C4E64C7}" type="pres">
      <dgm:prSet presAssocID="{554BECB7-5471-48F2-ADC6-E6AD661A653A}" presName="composite" presStyleCnt="0"/>
      <dgm:spPr/>
    </dgm:pt>
    <dgm:pt modelId="{4423CF01-E339-4335-90F5-AA178EDF93EE}" type="pres">
      <dgm:prSet presAssocID="{554BECB7-5471-48F2-ADC6-E6AD661A653A}" presName="parTx" presStyleLbl="alignNode1" presStyleIdx="0" presStyleCnt="1">
        <dgm:presLayoutVars>
          <dgm:chMax val="0"/>
          <dgm:chPref val="0"/>
          <dgm:bulletEnabled val="1"/>
        </dgm:presLayoutVars>
      </dgm:prSet>
      <dgm:spPr/>
      <dgm:t>
        <a:bodyPr/>
        <a:lstStyle/>
        <a:p>
          <a:endParaRPr lang="en-US"/>
        </a:p>
      </dgm:t>
    </dgm:pt>
    <dgm:pt modelId="{BFB80BC7-A672-4495-BC20-4A5E8E9D6EF2}" type="pres">
      <dgm:prSet presAssocID="{554BECB7-5471-48F2-ADC6-E6AD661A653A}" presName="desTx" presStyleLbl="alignAccFollowNode1" presStyleIdx="0" presStyleCnt="1" custScaleX="100000" custLinFactNeighborX="2793" custLinFactNeighborY="359">
        <dgm:presLayoutVars>
          <dgm:bulletEnabled val="1"/>
        </dgm:presLayoutVars>
      </dgm:prSet>
      <dgm:spPr/>
      <dgm:t>
        <a:bodyPr/>
        <a:lstStyle/>
        <a:p>
          <a:endParaRPr lang="en-US"/>
        </a:p>
      </dgm:t>
    </dgm:pt>
  </dgm:ptLst>
  <dgm:cxnLst>
    <dgm:cxn modelId="{FEE6AC2F-5562-405C-B5E0-A5483E553D3E}" type="presOf" srcId="{41F04B2A-8A3E-4271-BDEA-99A2E8E9451E}" destId="{16C4FAED-5B9C-4B6B-9E66-4B3AF488AFB0}" srcOrd="0" destOrd="0" presId="urn:microsoft.com/office/officeart/2005/8/layout/hList1"/>
    <dgm:cxn modelId="{9BEEA984-9D47-44F6-B831-CBA33F64B757}" srcId="{41F04B2A-8A3E-4271-BDEA-99A2E8E9451E}" destId="{554BECB7-5471-48F2-ADC6-E6AD661A653A}" srcOrd="0" destOrd="0" parTransId="{6F6073B3-B415-42E5-B52B-9E34686BFB95}" sibTransId="{4DD0582D-DBCE-416D-A284-276B173906D6}"/>
    <dgm:cxn modelId="{D184A4A5-8D69-4FD3-8017-1016A5346920}" type="presOf" srcId="{554BECB7-5471-48F2-ADC6-E6AD661A653A}" destId="{4423CF01-E339-4335-90F5-AA178EDF93EE}" srcOrd="0" destOrd="0" presId="urn:microsoft.com/office/officeart/2005/8/layout/hList1"/>
    <dgm:cxn modelId="{9561F450-6381-45FB-8200-646E9681B88E}" type="presParOf" srcId="{16C4FAED-5B9C-4B6B-9E66-4B3AF488AFB0}" destId="{B9DFA73D-67F0-4AD5-A10C-2F576C4E64C7}" srcOrd="0" destOrd="0" presId="urn:microsoft.com/office/officeart/2005/8/layout/hList1"/>
    <dgm:cxn modelId="{0FE23A9D-FFB3-4427-9E4A-9E79644B8AFB}" type="presParOf" srcId="{B9DFA73D-67F0-4AD5-A10C-2F576C4E64C7}" destId="{4423CF01-E339-4335-90F5-AA178EDF93EE}" srcOrd="0" destOrd="0" presId="urn:microsoft.com/office/officeart/2005/8/layout/hList1"/>
    <dgm:cxn modelId="{0F30C0C6-CE24-4084-943B-B38BFBF34DB5}" type="presParOf" srcId="{B9DFA73D-67F0-4AD5-A10C-2F576C4E64C7}" destId="{BFB80BC7-A672-4495-BC20-4A5E8E9D6EF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04B2A-8A3E-4271-BDEA-99A2E8E945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54BECB7-5471-48F2-ADC6-E6AD661A653A}">
      <dgm:prSet custT="1"/>
      <dgm:spPr/>
      <dgm:t>
        <a:bodyPr/>
        <a:lstStyle/>
        <a:p>
          <a:pPr rtl="0">
            <a:lnSpc>
              <a:spcPct val="100000"/>
            </a:lnSpc>
            <a:spcAft>
              <a:spcPts val="0"/>
            </a:spcAft>
          </a:pPr>
          <a:r>
            <a:rPr lang="en-US" sz="3600" b="1" i="0" dirty="0" smtClean="0">
              <a:effectLst>
                <a:outerShdw blurRad="38100" dist="38100" dir="2700000" algn="tl">
                  <a:srgbClr val="000000">
                    <a:alpha val="43137"/>
                  </a:srgbClr>
                </a:outerShdw>
              </a:effectLst>
            </a:rPr>
            <a:t>Goal - Information Literacy</a:t>
          </a:r>
          <a:endParaRPr lang="en-US" sz="3600" b="1" i="0" dirty="0">
            <a:effectLst>
              <a:outerShdw blurRad="38100" dist="38100" dir="2700000" algn="tl">
                <a:srgbClr val="000000">
                  <a:alpha val="43137"/>
                </a:srgbClr>
              </a:outerShdw>
            </a:effectLst>
          </a:endParaRPr>
        </a:p>
      </dgm:t>
    </dgm:pt>
    <dgm:pt modelId="{6F6073B3-B415-42E5-B52B-9E34686BFB95}" type="parTrans" cxnId="{9BEEA984-9D47-44F6-B831-CBA33F64B757}">
      <dgm:prSet/>
      <dgm:spPr/>
      <dgm:t>
        <a:bodyPr/>
        <a:lstStyle/>
        <a:p>
          <a:endParaRPr lang="en-US"/>
        </a:p>
      </dgm:t>
    </dgm:pt>
    <dgm:pt modelId="{4DD0582D-DBCE-416D-A284-276B173906D6}" type="sibTrans" cxnId="{9BEEA984-9D47-44F6-B831-CBA33F64B757}">
      <dgm:prSet/>
      <dgm:spPr/>
      <dgm:t>
        <a:bodyPr/>
        <a:lstStyle/>
        <a:p>
          <a:endParaRPr lang="en-US"/>
        </a:p>
      </dgm:t>
    </dgm:pt>
    <dgm:pt modelId="{16C4FAED-5B9C-4B6B-9E66-4B3AF488AFB0}" type="pres">
      <dgm:prSet presAssocID="{41F04B2A-8A3E-4271-BDEA-99A2E8E9451E}" presName="Name0" presStyleCnt="0">
        <dgm:presLayoutVars>
          <dgm:dir/>
          <dgm:animLvl val="lvl"/>
          <dgm:resizeHandles val="exact"/>
        </dgm:presLayoutVars>
      </dgm:prSet>
      <dgm:spPr/>
      <dgm:t>
        <a:bodyPr/>
        <a:lstStyle/>
        <a:p>
          <a:endParaRPr lang="en-US"/>
        </a:p>
      </dgm:t>
    </dgm:pt>
    <dgm:pt modelId="{B9DFA73D-67F0-4AD5-A10C-2F576C4E64C7}" type="pres">
      <dgm:prSet presAssocID="{554BECB7-5471-48F2-ADC6-E6AD661A653A}" presName="composite" presStyleCnt="0"/>
      <dgm:spPr/>
    </dgm:pt>
    <dgm:pt modelId="{4423CF01-E339-4335-90F5-AA178EDF93EE}" type="pres">
      <dgm:prSet presAssocID="{554BECB7-5471-48F2-ADC6-E6AD661A653A}" presName="parTx" presStyleLbl="alignNode1" presStyleIdx="0" presStyleCnt="1" custScaleY="100000" custLinFactNeighborX="-931" custLinFactNeighborY="-1559">
        <dgm:presLayoutVars>
          <dgm:chMax val="0"/>
          <dgm:chPref val="0"/>
          <dgm:bulletEnabled val="1"/>
        </dgm:presLayoutVars>
      </dgm:prSet>
      <dgm:spPr/>
      <dgm:t>
        <a:bodyPr/>
        <a:lstStyle/>
        <a:p>
          <a:endParaRPr lang="en-US"/>
        </a:p>
      </dgm:t>
    </dgm:pt>
    <dgm:pt modelId="{BFB80BC7-A672-4495-BC20-4A5E8E9D6EF2}" type="pres">
      <dgm:prSet presAssocID="{554BECB7-5471-48F2-ADC6-E6AD661A653A}" presName="desTx" presStyleLbl="alignAccFollowNode1" presStyleIdx="0" presStyleCnt="1" custScaleX="100000" custScaleY="143145" custLinFactNeighborX="2936" custLinFactNeighborY="-887">
        <dgm:presLayoutVars>
          <dgm:bulletEnabled val="1"/>
        </dgm:presLayoutVars>
      </dgm:prSet>
      <dgm:spPr/>
      <dgm:t>
        <a:bodyPr/>
        <a:lstStyle/>
        <a:p>
          <a:endParaRPr lang="en-US"/>
        </a:p>
      </dgm:t>
    </dgm:pt>
  </dgm:ptLst>
  <dgm:cxnLst>
    <dgm:cxn modelId="{F3149566-58DF-4F38-8AA7-410D216E1ECE}" type="presOf" srcId="{554BECB7-5471-48F2-ADC6-E6AD661A653A}" destId="{4423CF01-E339-4335-90F5-AA178EDF93EE}" srcOrd="0" destOrd="0" presId="urn:microsoft.com/office/officeart/2005/8/layout/hList1"/>
    <dgm:cxn modelId="{9BEEA984-9D47-44F6-B831-CBA33F64B757}" srcId="{41F04B2A-8A3E-4271-BDEA-99A2E8E9451E}" destId="{554BECB7-5471-48F2-ADC6-E6AD661A653A}" srcOrd="0" destOrd="0" parTransId="{6F6073B3-B415-42E5-B52B-9E34686BFB95}" sibTransId="{4DD0582D-DBCE-416D-A284-276B173906D6}"/>
    <dgm:cxn modelId="{9EE018F0-FAAE-489F-9568-E53EB7887EB7}" type="presOf" srcId="{41F04B2A-8A3E-4271-BDEA-99A2E8E9451E}" destId="{16C4FAED-5B9C-4B6B-9E66-4B3AF488AFB0}" srcOrd="0" destOrd="0" presId="urn:microsoft.com/office/officeart/2005/8/layout/hList1"/>
    <dgm:cxn modelId="{B5020278-84E5-4BEF-8E1E-94B80F8C6855}" type="presParOf" srcId="{16C4FAED-5B9C-4B6B-9E66-4B3AF488AFB0}" destId="{B9DFA73D-67F0-4AD5-A10C-2F576C4E64C7}" srcOrd="0" destOrd="0" presId="urn:microsoft.com/office/officeart/2005/8/layout/hList1"/>
    <dgm:cxn modelId="{F07CB4AA-37E6-4416-94BA-F6145F752DAD}" type="presParOf" srcId="{B9DFA73D-67F0-4AD5-A10C-2F576C4E64C7}" destId="{4423CF01-E339-4335-90F5-AA178EDF93EE}" srcOrd="0" destOrd="0" presId="urn:microsoft.com/office/officeart/2005/8/layout/hList1"/>
    <dgm:cxn modelId="{A3C02D24-550B-4219-AA0E-72BA11BA7602}" type="presParOf" srcId="{B9DFA73D-67F0-4AD5-A10C-2F576C4E64C7}" destId="{BFB80BC7-A672-4495-BC20-4A5E8E9D6EF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F04B2A-8A3E-4271-BDEA-99A2E8E945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54BECB7-5471-48F2-ADC6-E6AD661A653A}">
      <dgm:prSet/>
      <dgm:spPr/>
      <dgm:t>
        <a:bodyPr/>
        <a:lstStyle/>
        <a:p>
          <a:pPr rtl="0"/>
          <a:r>
            <a:rPr lang="en-US" b="0" i="0" dirty="0" smtClean="0">
              <a:effectLst>
                <a:outerShdw blurRad="38100" dist="38100" dir="2700000" algn="tl">
                  <a:srgbClr val="000000">
                    <a:alpha val="43137"/>
                  </a:srgbClr>
                </a:outerShdw>
              </a:effectLst>
            </a:rPr>
            <a:t>ABSTRACT</a:t>
          </a:r>
          <a:endParaRPr lang="en-US" b="0" i="0" dirty="0">
            <a:effectLst>
              <a:outerShdw blurRad="38100" dist="38100" dir="2700000" algn="tl">
                <a:srgbClr val="000000">
                  <a:alpha val="43137"/>
                </a:srgbClr>
              </a:outerShdw>
            </a:effectLst>
          </a:endParaRPr>
        </a:p>
      </dgm:t>
    </dgm:pt>
    <dgm:pt modelId="{6F6073B3-B415-42E5-B52B-9E34686BFB95}" type="parTrans" cxnId="{9BEEA984-9D47-44F6-B831-CBA33F64B757}">
      <dgm:prSet/>
      <dgm:spPr/>
      <dgm:t>
        <a:bodyPr/>
        <a:lstStyle/>
        <a:p>
          <a:endParaRPr lang="en-US"/>
        </a:p>
      </dgm:t>
    </dgm:pt>
    <dgm:pt modelId="{4DD0582D-DBCE-416D-A284-276B173906D6}" type="sibTrans" cxnId="{9BEEA984-9D47-44F6-B831-CBA33F64B757}">
      <dgm:prSet/>
      <dgm:spPr/>
      <dgm:t>
        <a:bodyPr/>
        <a:lstStyle/>
        <a:p>
          <a:endParaRPr lang="en-US"/>
        </a:p>
      </dgm:t>
    </dgm:pt>
    <dgm:pt modelId="{16C4FAED-5B9C-4B6B-9E66-4B3AF488AFB0}" type="pres">
      <dgm:prSet presAssocID="{41F04B2A-8A3E-4271-BDEA-99A2E8E9451E}" presName="Name0" presStyleCnt="0">
        <dgm:presLayoutVars>
          <dgm:dir/>
          <dgm:animLvl val="lvl"/>
          <dgm:resizeHandles val="exact"/>
        </dgm:presLayoutVars>
      </dgm:prSet>
      <dgm:spPr/>
      <dgm:t>
        <a:bodyPr/>
        <a:lstStyle/>
        <a:p>
          <a:endParaRPr lang="en-US"/>
        </a:p>
      </dgm:t>
    </dgm:pt>
    <dgm:pt modelId="{B9DFA73D-67F0-4AD5-A10C-2F576C4E64C7}" type="pres">
      <dgm:prSet presAssocID="{554BECB7-5471-48F2-ADC6-E6AD661A653A}" presName="composite" presStyleCnt="0"/>
      <dgm:spPr/>
    </dgm:pt>
    <dgm:pt modelId="{4423CF01-E339-4335-90F5-AA178EDF93EE}" type="pres">
      <dgm:prSet presAssocID="{554BECB7-5471-48F2-ADC6-E6AD661A653A}" presName="parTx" presStyleLbl="alignNode1" presStyleIdx="0" presStyleCnt="1">
        <dgm:presLayoutVars>
          <dgm:chMax val="0"/>
          <dgm:chPref val="0"/>
          <dgm:bulletEnabled val="1"/>
        </dgm:presLayoutVars>
      </dgm:prSet>
      <dgm:spPr/>
      <dgm:t>
        <a:bodyPr/>
        <a:lstStyle/>
        <a:p>
          <a:endParaRPr lang="en-US"/>
        </a:p>
      </dgm:t>
    </dgm:pt>
    <dgm:pt modelId="{BFB80BC7-A672-4495-BC20-4A5E8E9D6EF2}" type="pres">
      <dgm:prSet presAssocID="{554BECB7-5471-48F2-ADC6-E6AD661A653A}" presName="desTx" presStyleLbl="alignAccFollowNode1" presStyleIdx="0" presStyleCnt="1" custScaleX="100000" custLinFactNeighborX="-559" custLinFactNeighborY="655">
        <dgm:presLayoutVars>
          <dgm:bulletEnabled val="1"/>
        </dgm:presLayoutVars>
      </dgm:prSet>
      <dgm:spPr/>
      <dgm:t>
        <a:bodyPr/>
        <a:lstStyle/>
        <a:p>
          <a:endParaRPr lang="en-US"/>
        </a:p>
      </dgm:t>
    </dgm:pt>
  </dgm:ptLst>
  <dgm:cxnLst>
    <dgm:cxn modelId="{9BEEA984-9D47-44F6-B831-CBA33F64B757}" srcId="{41F04B2A-8A3E-4271-BDEA-99A2E8E9451E}" destId="{554BECB7-5471-48F2-ADC6-E6AD661A653A}" srcOrd="0" destOrd="0" parTransId="{6F6073B3-B415-42E5-B52B-9E34686BFB95}" sibTransId="{4DD0582D-DBCE-416D-A284-276B173906D6}"/>
    <dgm:cxn modelId="{170FDD29-C347-49E4-9D46-71572DD7D582}" type="presOf" srcId="{41F04B2A-8A3E-4271-BDEA-99A2E8E9451E}" destId="{16C4FAED-5B9C-4B6B-9E66-4B3AF488AFB0}" srcOrd="0" destOrd="0" presId="urn:microsoft.com/office/officeart/2005/8/layout/hList1"/>
    <dgm:cxn modelId="{641D853A-2282-49C5-9579-8AA4705BF101}" type="presOf" srcId="{554BECB7-5471-48F2-ADC6-E6AD661A653A}" destId="{4423CF01-E339-4335-90F5-AA178EDF93EE}" srcOrd="0" destOrd="0" presId="urn:microsoft.com/office/officeart/2005/8/layout/hList1"/>
    <dgm:cxn modelId="{B27079B4-680C-44AD-9A59-9365142D44ED}" type="presParOf" srcId="{16C4FAED-5B9C-4B6B-9E66-4B3AF488AFB0}" destId="{B9DFA73D-67F0-4AD5-A10C-2F576C4E64C7}" srcOrd="0" destOrd="0" presId="urn:microsoft.com/office/officeart/2005/8/layout/hList1"/>
    <dgm:cxn modelId="{29EF232A-3142-42A7-99C7-B49345954937}" type="presParOf" srcId="{B9DFA73D-67F0-4AD5-A10C-2F576C4E64C7}" destId="{4423CF01-E339-4335-90F5-AA178EDF93EE}" srcOrd="0" destOrd="0" presId="urn:microsoft.com/office/officeart/2005/8/layout/hList1"/>
    <dgm:cxn modelId="{A9942732-C4E3-490F-A3E1-E960DD3350BC}" type="presParOf" srcId="{B9DFA73D-67F0-4AD5-A10C-2F576C4E64C7}" destId="{BFB80BC7-A672-4495-BC20-4A5E8E9D6EF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F04B2A-8A3E-4271-BDEA-99A2E8E945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54BECB7-5471-48F2-ADC6-E6AD661A653A}">
      <dgm:prSet custT="1"/>
      <dgm:spPr/>
      <dgm:t>
        <a:bodyPr/>
        <a:lstStyle/>
        <a:p>
          <a:pPr rtl="0">
            <a:lnSpc>
              <a:spcPct val="100000"/>
            </a:lnSpc>
            <a:spcAft>
              <a:spcPts val="0"/>
            </a:spcAft>
          </a:pPr>
          <a:endParaRPr lang="en-US" sz="1800" b="0" i="0" dirty="0">
            <a:effectLst>
              <a:outerShdw blurRad="38100" dist="38100" dir="2700000" algn="tl">
                <a:srgbClr val="000000">
                  <a:alpha val="43137"/>
                </a:srgbClr>
              </a:outerShdw>
            </a:effectLst>
          </a:endParaRPr>
        </a:p>
      </dgm:t>
    </dgm:pt>
    <dgm:pt modelId="{6F6073B3-B415-42E5-B52B-9E34686BFB95}" type="parTrans" cxnId="{9BEEA984-9D47-44F6-B831-CBA33F64B757}">
      <dgm:prSet/>
      <dgm:spPr/>
      <dgm:t>
        <a:bodyPr/>
        <a:lstStyle/>
        <a:p>
          <a:endParaRPr lang="en-US"/>
        </a:p>
      </dgm:t>
    </dgm:pt>
    <dgm:pt modelId="{4DD0582D-DBCE-416D-A284-276B173906D6}" type="sibTrans" cxnId="{9BEEA984-9D47-44F6-B831-CBA33F64B757}">
      <dgm:prSet/>
      <dgm:spPr/>
      <dgm:t>
        <a:bodyPr/>
        <a:lstStyle/>
        <a:p>
          <a:endParaRPr lang="en-US"/>
        </a:p>
      </dgm:t>
    </dgm:pt>
    <dgm:pt modelId="{16C4FAED-5B9C-4B6B-9E66-4B3AF488AFB0}" type="pres">
      <dgm:prSet presAssocID="{41F04B2A-8A3E-4271-BDEA-99A2E8E9451E}" presName="Name0" presStyleCnt="0">
        <dgm:presLayoutVars>
          <dgm:dir/>
          <dgm:animLvl val="lvl"/>
          <dgm:resizeHandles val="exact"/>
        </dgm:presLayoutVars>
      </dgm:prSet>
      <dgm:spPr/>
      <dgm:t>
        <a:bodyPr/>
        <a:lstStyle/>
        <a:p>
          <a:endParaRPr lang="en-US"/>
        </a:p>
      </dgm:t>
    </dgm:pt>
    <dgm:pt modelId="{B9DFA73D-67F0-4AD5-A10C-2F576C4E64C7}" type="pres">
      <dgm:prSet presAssocID="{554BECB7-5471-48F2-ADC6-E6AD661A653A}" presName="composite" presStyleCnt="0"/>
      <dgm:spPr/>
    </dgm:pt>
    <dgm:pt modelId="{4423CF01-E339-4335-90F5-AA178EDF93EE}" type="pres">
      <dgm:prSet presAssocID="{554BECB7-5471-48F2-ADC6-E6AD661A653A}" presName="parTx" presStyleLbl="alignNode1" presStyleIdx="0" presStyleCnt="1" custScaleY="102203" custLinFactNeighborX="931" custLinFactNeighborY="-5287">
        <dgm:presLayoutVars>
          <dgm:chMax val="0"/>
          <dgm:chPref val="0"/>
          <dgm:bulletEnabled val="1"/>
        </dgm:presLayoutVars>
      </dgm:prSet>
      <dgm:spPr/>
      <dgm:t>
        <a:bodyPr/>
        <a:lstStyle/>
        <a:p>
          <a:endParaRPr lang="en-US"/>
        </a:p>
      </dgm:t>
    </dgm:pt>
    <dgm:pt modelId="{BFB80BC7-A672-4495-BC20-4A5E8E9D6EF2}" type="pres">
      <dgm:prSet presAssocID="{554BECB7-5471-48F2-ADC6-E6AD661A653A}" presName="desTx" presStyleLbl="alignAccFollowNode1" presStyleIdx="0" presStyleCnt="1" custScaleX="100000" custLinFactNeighborX="2793" custLinFactNeighborY="359">
        <dgm:presLayoutVars>
          <dgm:bulletEnabled val="1"/>
        </dgm:presLayoutVars>
      </dgm:prSet>
      <dgm:spPr/>
      <dgm:t>
        <a:bodyPr/>
        <a:lstStyle/>
        <a:p>
          <a:endParaRPr lang="en-US"/>
        </a:p>
      </dgm:t>
    </dgm:pt>
  </dgm:ptLst>
  <dgm:cxnLst>
    <dgm:cxn modelId="{43EA8F1D-CBC2-4656-ADF2-199E44FFF96C}" type="presOf" srcId="{41F04B2A-8A3E-4271-BDEA-99A2E8E9451E}" destId="{16C4FAED-5B9C-4B6B-9E66-4B3AF488AFB0}" srcOrd="0" destOrd="0" presId="urn:microsoft.com/office/officeart/2005/8/layout/hList1"/>
    <dgm:cxn modelId="{978CB5EA-348F-4371-8CBC-60A6898ADF01}" type="presOf" srcId="{554BECB7-5471-48F2-ADC6-E6AD661A653A}" destId="{4423CF01-E339-4335-90F5-AA178EDF93EE}" srcOrd="0" destOrd="0" presId="urn:microsoft.com/office/officeart/2005/8/layout/hList1"/>
    <dgm:cxn modelId="{9BEEA984-9D47-44F6-B831-CBA33F64B757}" srcId="{41F04B2A-8A3E-4271-BDEA-99A2E8E9451E}" destId="{554BECB7-5471-48F2-ADC6-E6AD661A653A}" srcOrd="0" destOrd="0" parTransId="{6F6073B3-B415-42E5-B52B-9E34686BFB95}" sibTransId="{4DD0582D-DBCE-416D-A284-276B173906D6}"/>
    <dgm:cxn modelId="{ECC35763-DCD7-4BC1-8E76-DE964E82D361}" type="presParOf" srcId="{16C4FAED-5B9C-4B6B-9E66-4B3AF488AFB0}" destId="{B9DFA73D-67F0-4AD5-A10C-2F576C4E64C7}" srcOrd="0" destOrd="0" presId="urn:microsoft.com/office/officeart/2005/8/layout/hList1"/>
    <dgm:cxn modelId="{BB139D08-2CEC-4D15-BDB1-CCA5431670E5}" type="presParOf" srcId="{B9DFA73D-67F0-4AD5-A10C-2F576C4E64C7}" destId="{4423CF01-E339-4335-90F5-AA178EDF93EE}" srcOrd="0" destOrd="0" presId="urn:microsoft.com/office/officeart/2005/8/layout/hList1"/>
    <dgm:cxn modelId="{A1F01E72-7C77-4781-AAA9-803B87D15E8C}" type="presParOf" srcId="{B9DFA73D-67F0-4AD5-A10C-2F576C4E64C7}" destId="{BFB80BC7-A672-4495-BC20-4A5E8E9D6EF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F04B2A-8A3E-4271-BDEA-99A2E8E945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54BECB7-5471-48F2-ADC6-E6AD661A653A}">
      <dgm:prSet/>
      <dgm:spPr/>
      <dgm:t>
        <a:bodyPr/>
        <a:lstStyle/>
        <a:p>
          <a:pPr rtl="0"/>
          <a:endParaRPr lang="en-US" b="0" i="0" dirty="0">
            <a:effectLst>
              <a:outerShdw blurRad="38100" dist="38100" dir="2700000" algn="tl">
                <a:srgbClr val="000000">
                  <a:alpha val="43137"/>
                </a:srgbClr>
              </a:outerShdw>
            </a:effectLst>
          </a:endParaRPr>
        </a:p>
      </dgm:t>
    </dgm:pt>
    <dgm:pt modelId="{6F6073B3-B415-42E5-B52B-9E34686BFB95}" type="parTrans" cxnId="{9BEEA984-9D47-44F6-B831-CBA33F64B757}">
      <dgm:prSet/>
      <dgm:spPr/>
      <dgm:t>
        <a:bodyPr/>
        <a:lstStyle/>
        <a:p>
          <a:endParaRPr lang="en-US"/>
        </a:p>
      </dgm:t>
    </dgm:pt>
    <dgm:pt modelId="{4DD0582D-DBCE-416D-A284-276B173906D6}" type="sibTrans" cxnId="{9BEEA984-9D47-44F6-B831-CBA33F64B757}">
      <dgm:prSet/>
      <dgm:spPr/>
      <dgm:t>
        <a:bodyPr/>
        <a:lstStyle/>
        <a:p>
          <a:endParaRPr lang="en-US"/>
        </a:p>
      </dgm:t>
    </dgm:pt>
    <dgm:pt modelId="{16C4FAED-5B9C-4B6B-9E66-4B3AF488AFB0}" type="pres">
      <dgm:prSet presAssocID="{41F04B2A-8A3E-4271-BDEA-99A2E8E9451E}" presName="Name0" presStyleCnt="0">
        <dgm:presLayoutVars>
          <dgm:dir/>
          <dgm:animLvl val="lvl"/>
          <dgm:resizeHandles val="exact"/>
        </dgm:presLayoutVars>
      </dgm:prSet>
      <dgm:spPr/>
      <dgm:t>
        <a:bodyPr/>
        <a:lstStyle/>
        <a:p>
          <a:endParaRPr lang="en-US"/>
        </a:p>
      </dgm:t>
    </dgm:pt>
    <dgm:pt modelId="{B9DFA73D-67F0-4AD5-A10C-2F576C4E64C7}" type="pres">
      <dgm:prSet presAssocID="{554BECB7-5471-48F2-ADC6-E6AD661A653A}" presName="composite" presStyleCnt="0"/>
      <dgm:spPr/>
    </dgm:pt>
    <dgm:pt modelId="{4423CF01-E339-4335-90F5-AA178EDF93EE}" type="pres">
      <dgm:prSet presAssocID="{554BECB7-5471-48F2-ADC6-E6AD661A653A}" presName="parTx" presStyleLbl="alignNode1" presStyleIdx="0" presStyleCnt="1">
        <dgm:presLayoutVars>
          <dgm:chMax val="0"/>
          <dgm:chPref val="0"/>
          <dgm:bulletEnabled val="1"/>
        </dgm:presLayoutVars>
      </dgm:prSet>
      <dgm:spPr/>
      <dgm:t>
        <a:bodyPr/>
        <a:lstStyle/>
        <a:p>
          <a:endParaRPr lang="en-US"/>
        </a:p>
      </dgm:t>
    </dgm:pt>
    <dgm:pt modelId="{BFB80BC7-A672-4495-BC20-4A5E8E9D6EF2}" type="pres">
      <dgm:prSet presAssocID="{554BECB7-5471-48F2-ADC6-E6AD661A653A}" presName="desTx" presStyleLbl="alignAccFollowNode1" presStyleIdx="0" presStyleCnt="1" custScaleX="100000" custScaleY="142414" custLinFactNeighborX="-559" custLinFactNeighborY="655">
        <dgm:presLayoutVars>
          <dgm:bulletEnabled val="1"/>
        </dgm:presLayoutVars>
      </dgm:prSet>
      <dgm:spPr/>
      <dgm:t>
        <a:bodyPr/>
        <a:lstStyle/>
        <a:p>
          <a:endParaRPr lang="en-US"/>
        </a:p>
      </dgm:t>
    </dgm:pt>
  </dgm:ptLst>
  <dgm:cxnLst>
    <dgm:cxn modelId="{9BEEA984-9D47-44F6-B831-CBA33F64B757}" srcId="{41F04B2A-8A3E-4271-BDEA-99A2E8E9451E}" destId="{554BECB7-5471-48F2-ADC6-E6AD661A653A}" srcOrd="0" destOrd="0" parTransId="{6F6073B3-B415-42E5-B52B-9E34686BFB95}" sibTransId="{4DD0582D-DBCE-416D-A284-276B173906D6}"/>
    <dgm:cxn modelId="{765F9DF4-70DB-4F91-99A6-1348E4266644}" type="presOf" srcId="{554BECB7-5471-48F2-ADC6-E6AD661A653A}" destId="{4423CF01-E339-4335-90F5-AA178EDF93EE}" srcOrd="0" destOrd="0" presId="urn:microsoft.com/office/officeart/2005/8/layout/hList1"/>
    <dgm:cxn modelId="{38B56468-ACE6-4A95-8A98-29E1460FAC13}" type="presOf" srcId="{41F04B2A-8A3E-4271-BDEA-99A2E8E9451E}" destId="{16C4FAED-5B9C-4B6B-9E66-4B3AF488AFB0}" srcOrd="0" destOrd="0" presId="urn:microsoft.com/office/officeart/2005/8/layout/hList1"/>
    <dgm:cxn modelId="{DD45B0BD-D480-4D43-B1B7-02021B5E4D9D}" type="presParOf" srcId="{16C4FAED-5B9C-4B6B-9E66-4B3AF488AFB0}" destId="{B9DFA73D-67F0-4AD5-A10C-2F576C4E64C7}" srcOrd="0" destOrd="0" presId="urn:microsoft.com/office/officeart/2005/8/layout/hList1"/>
    <dgm:cxn modelId="{32774443-B0D5-47A8-93D1-96FD48C6C97F}" type="presParOf" srcId="{B9DFA73D-67F0-4AD5-A10C-2F576C4E64C7}" destId="{4423CF01-E339-4335-90F5-AA178EDF93EE}" srcOrd="0" destOrd="0" presId="urn:microsoft.com/office/officeart/2005/8/layout/hList1"/>
    <dgm:cxn modelId="{C2BAA47F-20F7-4C79-A6D5-DE1E77DA167B}" type="presParOf" srcId="{B9DFA73D-67F0-4AD5-A10C-2F576C4E64C7}" destId="{BFB80BC7-A672-4495-BC20-4A5E8E9D6EF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F04B2A-8A3E-4271-BDEA-99A2E8E945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ABB6D75-53CD-488C-8CBD-791188D84999}">
      <dgm:prSet/>
      <dgm:spPr/>
      <dgm:t>
        <a:bodyPr/>
        <a:lstStyle/>
        <a:p>
          <a:pPr rtl="0"/>
          <a:r>
            <a:rPr lang="en-US" b="0" i="0" dirty="0" smtClean="0"/>
            <a:t>Information Literacy</a:t>
          </a:r>
          <a:endParaRPr lang="en-US" b="1" i="0" dirty="0"/>
        </a:p>
      </dgm:t>
    </dgm:pt>
    <dgm:pt modelId="{D45EB6C9-B255-4A0F-A998-C73A5A0EFF59}" type="parTrans" cxnId="{D5528EC0-2490-4664-BE81-EF6B62B1E6EA}">
      <dgm:prSet/>
      <dgm:spPr/>
      <dgm:t>
        <a:bodyPr/>
        <a:lstStyle/>
        <a:p>
          <a:endParaRPr lang="en-US"/>
        </a:p>
      </dgm:t>
    </dgm:pt>
    <dgm:pt modelId="{1BBAF916-1C2D-4D5F-89A3-59242B31AF32}" type="sibTrans" cxnId="{D5528EC0-2490-4664-BE81-EF6B62B1E6EA}">
      <dgm:prSet/>
      <dgm:spPr/>
      <dgm:t>
        <a:bodyPr/>
        <a:lstStyle/>
        <a:p>
          <a:endParaRPr lang="en-US"/>
        </a:p>
      </dgm:t>
    </dgm:pt>
    <dgm:pt modelId="{1A867782-42BC-426B-905B-7BCE208AAF38}">
      <dgm:prSet/>
      <dgm:spPr/>
      <dgm:t>
        <a:bodyPr/>
        <a:lstStyle/>
        <a:p>
          <a:pPr rtl="0"/>
          <a:r>
            <a:rPr lang="en-US" b="0" i="0" dirty="0" smtClean="0"/>
            <a:t>Why are we focused on it?</a:t>
          </a:r>
          <a:endParaRPr lang="en-US" b="0" i="0" dirty="0"/>
        </a:p>
      </dgm:t>
    </dgm:pt>
    <dgm:pt modelId="{04A40058-47AE-4D60-A0F1-B2E5BF2FAFD9}" type="parTrans" cxnId="{DF260A2E-2232-464F-B307-D9E63B47C2DC}">
      <dgm:prSet/>
      <dgm:spPr/>
      <dgm:t>
        <a:bodyPr/>
        <a:lstStyle/>
        <a:p>
          <a:endParaRPr lang="en-US"/>
        </a:p>
      </dgm:t>
    </dgm:pt>
    <dgm:pt modelId="{549AB715-51F7-4AFC-9242-5F68FB779602}" type="sibTrans" cxnId="{DF260A2E-2232-464F-B307-D9E63B47C2DC}">
      <dgm:prSet/>
      <dgm:spPr/>
      <dgm:t>
        <a:bodyPr/>
        <a:lstStyle/>
        <a:p>
          <a:endParaRPr lang="en-US"/>
        </a:p>
      </dgm:t>
    </dgm:pt>
    <dgm:pt modelId="{205DE185-F505-477B-8446-F65985577E7D}">
      <dgm:prSet/>
      <dgm:spPr/>
      <dgm:t>
        <a:bodyPr/>
        <a:lstStyle/>
        <a:p>
          <a:pPr rtl="0"/>
          <a:r>
            <a:rPr lang="en-US" b="0" i="0" dirty="0" smtClean="0"/>
            <a:t>Information Skills</a:t>
          </a:r>
          <a:endParaRPr lang="en-US" b="1" i="0" dirty="0"/>
        </a:p>
      </dgm:t>
    </dgm:pt>
    <dgm:pt modelId="{73AA5442-9D7E-4D89-A3B8-7024E15D34EF}" type="parTrans" cxnId="{FF207D3C-D1F6-4304-A458-930AA336BBCA}">
      <dgm:prSet/>
      <dgm:spPr/>
      <dgm:t>
        <a:bodyPr/>
        <a:lstStyle/>
        <a:p>
          <a:endParaRPr lang="en-US"/>
        </a:p>
      </dgm:t>
    </dgm:pt>
    <dgm:pt modelId="{36DAD4E6-F83D-468E-BFE4-8F0B3DB5A8F8}" type="sibTrans" cxnId="{FF207D3C-D1F6-4304-A458-930AA336BBCA}">
      <dgm:prSet/>
      <dgm:spPr/>
      <dgm:t>
        <a:bodyPr/>
        <a:lstStyle/>
        <a:p>
          <a:endParaRPr lang="en-US"/>
        </a:p>
      </dgm:t>
    </dgm:pt>
    <dgm:pt modelId="{00FBD473-D9E5-420F-A14E-91834DFB04CB}">
      <dgm:prSet/>
      <dgm:spPr/>
      <dgm:t>
        <a:bodyPr/>
        <a:lstStyle/>
        <a:p>
          <a:pPr rtl="0"/>
          <a:r>
            <a:rPr lang="en-US" b="0" i="0" dirty="0" smtClean="0"/>
            <a:t>Interaction with Stakeholders</a:t>
          </a:r>
          <a:endParaRPr lang="en-US" b="0" i="0" dirty="0"/>
        </a:p>
      </dgm:t>
    </dgm:pt>
    <dgm:pt modelId="{F5731B0C-517B-45B4-BFE0-6553F0EADC4D}" type="parTrans" cxnId="{299B32F0-33C6-4BFD-AC29-EC3AB3AAF5B5}">
      <dgm:prSet/>
      <dgm:spPr/>
      <dgm:t>
        <a:bodyPr/>
        <a:lstStyle/>
        <a:p>
          <a:endParaRPr lang="en-US"/>
        </a:p>
      </dgm:t>
    </dgm:pt>
    <dgm:pt modelId="{6416A94D-3810-4862-B3D6-76EB9712427B}" type="sibTrans" cxnId="{299B32F0-33C6-4BFD-AC29-EC3AB3AAF5B5}">
      <dgm:prSet/>
      <dgm:spPr/>
      <dgm:t>
        <a:bodyPr/>
        <a:lstStyle/>
        <a:p>
          <a:endParaRPr lang="en-US"/>
        </a:p>
      </dgm:t>
    </dgm:pt>
    <dgm:pt modelId="{554BECB7-5471-48F2-ADC6-E6AD661A653A}">
      <dgm:prSet/>
      <dgm:spPr/>
      <dgm:t>
        <a:bodyPr/>
        <a:lstStyle/>
        <a:p>
          <a:pPr rtl="0"/>
          <a:r>
            <a:rPr lang="en-US" b="0" i="0" dirty="0" smtClean="0"/>
            <a:t>Program Implementation</a:t>
          </a:r>
          <a:endParaRPr lang="en-US" b="0" i="0" dirty="0"/>
        </a:p>
      </dgm:t>
    </dgm:pt>
    <dgm:pt modelId="{6F6073B3-B415-42E5-B52B-9E34686BFB95}" type="parTrans" cxnId="{9BEEA984-9D47-44F6-B831-CBA33F64B757}">
      <dgm:prSet/>
      <dgm:spPr/>
      <dgm:t>
        <a:bodyPr/>
        <a:lstStyle/>
        <a:p>
          <a:endParaRPr lang="en-US"/>
        </a:p>
      </dgm:t>
    </dgm:pt>
    <dgm:pt modelId="{4DD0582D-DBCE-416D-A284-276B173906D6}" type="sibTrans" cxnId="{9BEEA984-9D47-44F6-B831-CBA33F64B757}">
      <dgm:prSet/>
      <dgm:spPr/>
      <dgm:t>
        <a:bodyPr/>
        <a:lstStyle/>
        <a:p>
          <a:endParaRPr lang="en-US"/>
        </a:p>
      </dgm:t>
    </dgm:pt>
    <dgm:pt modelId="{F767A6DE-125F-48AC-82F2-C1B7BDFB59A3}">
      <dgm:prSet/>
      <dgm:spPr/>
      <dgm:t>
        <a:bodyPr/>
        <a:lstStyle/>
        <a:p>
          <a:pPr rtl="0"/>
          <a:r>
            <a:rPr lang="en-US" b="0" i="0" dirty="0" smtClean="0"/>
            <a:t>Accountability &amp; Assessment</a:t>
          </a:r>
          <a:endParaRPr lang="en-US" b="0" i="0" dirty="0"/>
        </a:p>
      </dgm:t>
    </dgm:pt>
    <dgm:pt modelId="{033B5F29-CD75-40D0-B8A7-A622BF165365}" type="parTrans" cxnId="{003CFD1A-9E71-4E58-BB94-9BE9A9B3C71F}">
      <dgm:prSet/>
      <dgm:spPr/>
      <dgm:t>
        <a:bodyPr/>
        <a:lstStyle/>
        <a:p>
          <a:endParaRPr lang="en-US"/>
        </a:p>
      </dgm:t>
    </dgm:pt>
    <dgm:pt modelId="{7F4FD052-110C-4C92-9FC0-7A47F642D4F1}" type="sibTrans" cxnId="{003CFD1A-9E71-4E58-BB94-9BE9A9B3C71F}">
      <dgm:prSet/>
      <dgm:spPr/>
      <dgm:t>
        <a:bodyPr/>
        <a:lstStyle/>
        <a:p>
          <a:endParaRPr lang="en-US"/>
        </a:p>
      </dgm:t>
    </dgm:pt>
    <dgm:pt modelId="{8D7A72F9-F0E9-4DB3-B164-BE5500A08C15}">
      <dgm:prSet/>
      <dgm:spPr/>
      <dgm:t>
        <a:bodyPr/>
        <a:lstStyle/>
        <a:p>
          <a:r>
            <a:rPr lang="en-US" dirty="0" smtClean="0"/>
            <a:t> What it is</a:t>
          </a:r>
          <a:endParaRPr lang="en-US" dirty="0"/>
        </a:p>
      </dgm:t>
    </dgm:pt>
    <dgm:pt modelId="{A22D87F6-61B0-4860-B1DF-54B310F09502}" type="parTrans" cxnId="{C62D8C32-3BF1-4762-89B8-314E7DF443DB}">
      <dgm:prSet/>
      <dgm:spPr/>
      <dgm:t>
        <a:bodyPr/>
        <a:lstStyle/>
        <a:p>
          <a:endParaRPr lang="en-US"/>
        </a:p>
      </dgm:t>
    </dgm:pt>
    <dgm:pt modelId="{F3D4DF30-8D18-42D9-9F84-8E3BB568036E}" type="sibTrans" cxnId="{C62D8C32-3BF1-4762-89B8-314E7DF443DB}">
      <dgm:prSet/>
      <dgm:spPr/>
      <dgm:t>
        <a:bodyPr/>
        <a:lstStyle/>
        <a:p>
          <a:endParaRPr lang="en-US"/>
        </a:p>
      </dgm:t>
    </dgm:pt>
    <dgm:pt modelId="{52BE6C57-504F-4F6B-9011-39909F7159F0}">
      <dgm:prSet/>
      <dgm:spPr/>
      <dgm:t>
        <a:bodyPr/>
        <a:lstStyle/>
        <a:p>
          <a:r>
            <a:rPr lang="en-US" dirty="0" smtClean="0"/>
            <a:t>Innovation</a:t>
          </a:r>
          <a:endParaRPr lang="en-US" dirty="0"/>
        </a:p>
      </dgm:t>
    </dgm:pt>
    <dgm:pt modelId="{D55182CD-E3E0-4C43-9529-2C79F8F78EBE}" type="parTrans" cxnId="{0104851D-4988-4715-B8B0-598E20DD9480}">
      <dgm:prSet/>
      <dgm:spPr/>
      <dgm:t>
        <a:bodyPr/>
        <a:lstStyle/>
        <a:p>
          <a:endParaRPr lang="en-US"/>
        </a:p>
      </dgm:t>
    </dgm:pt>
    <dgm:pt modelId="{9A1DEC9A-0919-45B1-ACD3-117950E5AD3A}" type="sibTrans" cxnId="{0104851D-4988-4715-B8B0-598E20DD9480}">
      <dgm:prSet/>
      <dgm:spPr/>
      <dgm:t>
        <a:bodyPr/>
        <a:lstStyle/>
        <a:p>
          <a:endParaRPr lang="en-US"/>
        </a:p>
      </dgm:t>
    </dgm:pt>
    <dgm:pt modelId="{7A901F28-8030-435B-8600-3B6FE86597B3}">
      <dgm:prSet/>
      <dgm:spPr/>
      <dgm:t>
        <a:bodyPr/>
        <a:lstStyle/>
        <a:p>
          <a:r>
            <a:rPr lang="en-US" dirty="0" smtClean="0"/>
            <a:t>Competencies</a:t>
          </a:r>
          <a:endParaRPr lang="en-US" dirty="0"/>
        </a:p>
      </dgm:t>
    </dgm:pt>
    <dgm:pt modelId="{21F82454-8258-469D-B873-04CFE22FCF67}" type="parTrans" cxnId="{98F4B36F-35EC-4BAD-B8D4-CA5136FBBFFC}">
      <dgm:prSet/>
      <dgm:spPr/>
      <dgm:t>
        <a:bodyPr/>
        <a:lstStyle/>
        <a:p>
          <a:endParaRPr lang="en-US"/>
        </a:p>
      </dgm:t>
    </dgm:pt>
    <dgm:pt modelId="{7DD575ED-5930-46DE-8CE0-82ACC2BE6C21}" type="sibTrans" cxnId="{98F4B36F-35EC-4BAD-B8D4-CA5136FBBFFC}">
      <dgm:prSet/>
      <dgm:spPr/>
      <dgm:t>
        <a:bodyPr/>
        <a:lstStyle/>
        <a:p>
          <a:endParaRPr lang="en-US"/>
        </a:p>
      </dgm:t>
    </dgm:pt>
    <dgm:pt modelId="{B46FEA4F-67FC-44DF-8BA9-E0C511E66CF3}">
      <dgm:prSet/>
      <dgm:spPr/>
      <dgm:t>
        <a:bodyPr/>
        <a:lstStyle/>
        <a:p>
          <a:r>
            <a:rPr lang="en-US" dirty="0" smtClean="0"/>
            <a:t>List new traits that will be used to create your improved persona.</a:t>
          </a:r>
          <a:endParaRPr lang="en-US" dirty="0"/>
        </a:p>
      </dgm:t>
    </dgm:pt>
    <dgm:pt modelId="{5B8B4492-7CB0-4726-BCB7-ABDD46E34A6E}" type="parTrans" cxnId="{70EEB99D-6757-4E0C-A0AC-958170180FF5}">
      <dgm:prSet/>
      <dgm:spPr/>
      <dgm:t>
        <a:bodyPr/>
        <a:lstStyle/>
        <a:p>
          <a:endParaRPr lang="en-US"/>
        </a:p>
      </dgm:t>
    </dgm:pt>
    <dgm:pt modelId="{E66B949E-D573-4C6C-B46C-4704927B5CE7}" type="sibTrans" cxnId="{70EEB99D-6757-4E0C-A0AC-958170180FF5}">
      <dgm:prSet/>
      <dgm:spPr/>
      <dgm:t>
        <a:bodyPr/>
        <a:lstStyle/>
        <a:p>
          <a:endParaRPr lang="en-US"/>
        </a:p>
      </dgm:t>
    </dgm:pt>
    <dgm:pt modelId="{3542183F-19D5-4BEF-BC50-E901C5A942B6}">
      <dgm:prSet/>
      <dgm:spPr/>
      <dgm:t>
        <a:bodyPr/>
        <a:lstStyle/>
        <a:p>
          <a:r>
            <a:rPr lang="en-US" dirty="0" smtClean="0"/>
            <a:t>Goals/Outcomes</a:t>
          </a:r>
          <a:endParaRPr lang="en-US" dirty="0"/>
        </a:p>
      </dgm:t>
    </dgm:pt>
    <dgm:pt modelId="{B52F8DE0-D807-41C7-AA39-7B26A87E0C41}" type="parTrans" cxnId="{89BAF2DB-4EEF-4B1B-85F8-8CF7C623C8A8}">
      <dgm:prSet/>
      <dgm:spPr/>
      <dgm:t>
        <a:bodyPr/>
        <a:lstStyle/>
        <a:p>
          <a:endParaRPr lang="en-US"/>
        </a:p>
      </dgm:t>
    </dgm:pt>
    <dgm:pt modelId="{29800DF5-48B4-4C97-BE1C-047ED7A40482}" type="sibTrans" cxnId="{89BAF2DB-4EEF-4B1B-85F8-8CF7C623C8A8}">
      <dgm:prSet/>
      <dgm:spPr/>
      <dgm:t>
        <a:bodyPr/>
        <a:lstStyle/>
        <a:p>
          <a:endParaRPr lang="en-US"/>
        </a:p>
      </dgm:t>
    </dgm:pt>
    <dgm:pt modelId="{B5CE2681-0267-4029-865F-F8EFEB67B282}">
      <dgm:prSet/>
      <dgm:spPr/>
      <dgm:t>
        <a:bodyPr/>
        <a:lstStyle/>
        <a:p>
          <a:r>
            <a:rPr lang="en-US" dirty="0" smtClean="0"/>
            <a:t>Participants</a:t>
          </a:r>
          <a:endParaRPr lang="en-US" dirty="0"/>
        </a:p>
      </dgm:t>
    </dgm:pt>
    <dgm:pt modelId="{09780597-20C2-4EB1-B3E9-8EBC2620AE86}" type="parTrans" cxnId="{C6470609-CEAB-4F69-A3D7-B42B89617749}">
      <dgm:prSet/>
      <dgm:spPr/>
      <dgm:t>
        <a:bodyPr/>
        <a:lstStyle/>
        <a:p>
          <a:endParaRPr lang="en-US"/>
        </a:p>
      </dgm:t>
    </dgm:pt>
    <dgm:pt modelId="{A4FA5D26-9D52-41BB-95B8-B2D45178614F}" type="sibTrans" cxnId="{C6470609-CEAB-4F69-A3D7-B42B89617749}">
      <dgm:prSet/>
      <dgm:spPr/>
      <dgm:t>
        <a:bodyPr/>
        <a:lstStyle/>
        <a:p>
          <a:endParaRPr lang="en-US"/>
        </a:p>
      </dgm:t>
    </dgm:pt>
    <dgm:pt modelId="{D951A1B7-5ABE-4D11-B2A6-FBF6622950C2}">
      <dgm:prSet/>
      <dgm:spPr/>
      <dgm:t>
        <a:bodyPr/>
        <a:lstStyle/>
        <a:p>
          <a:r>
            <a:rPr lang="en-US" dirty="0" smtClean="0"/>
            <a:t>Challenges</a:t>
          </a:r>
          <a:endParaRPr lang="en-US" dirty="0"/>
        </a:p>
      </dgm:t>
    </dgm:pt>
    <dgm:pt modelId="{017ADB15-D75E-449B-96B8-B809954D97BC}" type="parTrans" cxnId="{C92B24AB-1697-4B81-9893-47079E6A3174}">
      <dgm:prSet/>
      <dgm:spPr/>
      <dgm:t>
        <a:bodyPr/>
        <a:lstStyle/>
        <a:p>
          <a:endParaRPr lang="en-US"/>
        </a:p>
      </dgm:t>
    </dgm:pt>
    <dgm:pt modelId="{C92F21CD-F943-4AA4-A1B2-1210FAE032DC}" type="sibTrans" cxnId="{C92B24AB-1697-4B81-9893-47079E6A3174}">
      <dgm:prSet/>
      <dgm:spPr/>
      <dgm:t>
        <a:bodyPr/>
        <a:lstStyle/>
        <a:p>
          <a:endParaRPr lang="en-US"/>
        </a:p>
      </dgm:t>
    </dgm:pt>
    <dgm:pt modelId="{D2D7CF50-EFB9-4679-8054-815945F57A4F}">
      <dgm:prSet/>
      <dgm:spPr/>
      <dgm:t>
        <a:bodyPr/>
        <a:lstStyle/>
        <a:p>
          <a:r>
            <a:rPr lang="en-US" dirty="0" smtClean="0"/>
            <a:t>Timeline</a:t>
          </a:r>
          <a:endParaRPr lang="en-US" dirty="0"/>
        </a:p>
      </dgm:t>
    </dgm:pt>
    <dgm:pt modelId="{9F821F89-8355-4F5D-9E91-7F60707BEA6A}" type="parTrans" cxnId="{3C61D99A-52DE-4ECC-8BCA-44AF5301E1F6}">
      <dgm:prSet/>
      <dgm:spPr/>
      <dgm:t>
        <a:bodyPr/>
        <a:lstStyle/>
        <a:p>
          <a:endParaRPr lang="en-US"/>
        </a:p>
      </dgm:t>
    </dgm:pt>
    <dgm:pt modelId="{5A2AB995-3AEA-4B22-BD01-0630AC27B74C}" type="sibTrans" cxnId="{3C61D99A-52DE-4ECC-8BCA-44AF5301E1F6}">
      <dgm:prSet/>
      <dgm:spPr/>
      <dgm:t>
        <a:bodyPr/>
        <a:lstStyle/>
        <a:p>
          <a:endParaRPr lang="en-US"/>
        </a:p>
      </dgm:t>
    </dgm:pt>
    <dgm:pt modelId="{E4E8D21E-55EA-4335-9D3D-37C4F34BAA37}">
      <dgm:prSet/>
      <dgm:spPr/>
      <dgm:t>
        <a:bodyPr/>
        <a:lstStyle/>
        <a:p>
          <a:pPr algn="l"/>
          <a:r>
            <a:rPr lang="en-US" dirty="0" smtClean="0"/>
            <a:t>Performance Standards</a:t>
          </a:r>
          <a:endParaRPr lang="en-US" dirty="0"/>
        </a:p>
      </dgm:t>
    </dgm:pt>
    <dgm:pt modelId="{1C69999A-EB11-43E2-9CAF-D88758DCDFF2}" type="parTrans" cxnId="{BCEDC696-D42E-4A4E-AFE8-FB540C6D3D74}">
      <dgm:prSet/>
      <dgm:spPr/>
      <dgm:t>
        <a:bodyPr/>
        <a:lstStyle/>
        <a:p>
          <a:endParaRPr lang="en-US"/>
        </a:p>
      </dgm:t>
    </dgm:pt>
    <dgm:pt modelId="{A2D55B72-7889-4D0A-940C-038417F7EC60}" type="sibTrans" cxnId="{BCEDC696-D42E-4A4E-AFE8-FB540C6D3D74}">
      <dgm:prSet/>
      <dgm:spPr/>
      <dgm:t>
        <a:bodyPr/>
        <a:lstStyle/>
        <a:p>
          <a:endParaRPr lang="en-US"/>
        </a:p>
      </dgm:t>
    </dgm:pt>
    <dgm:pt modelId="{61466C2A-0676-4048-B6B4-8A424CAABFEB}">
      <dgm:prSet/>
      <dgm:spPr/>
      <dgm:t>
        <a:bodyPr/>
        <a:lstStyle/>
        <a:p>
          <a:r>
            <a:rPr lang="en-US" dirty="0" smtClean="0"/>
            <a:t> Definition from   ALA</a:t>
          </a:r>
          <a:endParaRPr lang="en-US" dirty="0"/>
        </a:p>
      </dgm:t>
    </dgm:pt>
    <dgm:pt modelId="{B06E1FC8-8FB2-418E-92C2-80C2F05C04D8}" type="parTrans" cxnId="{D7D0591A-D756-4363-A6EB-A3BE4ED221CC}">
      <dgm:prSet/>
      <dgm:spPr/>
      <dgm:t>
        <a:bodyPr/>
        <a:lstStyle/>
        <a:p>
          <a:endParaRPr lang="en-US"/>
        </a:p>
      </dgm:t>
    </dgm:pt>
    <dgm:pt modelId="{6137FB8C-6466-465D-AD88-F30FE79F7A57}" type="sibTrans" cxnId="{D7D0591A-D756-4363-A6EB-A3BE4ED221CC}">
      <dgm:prSet/>
      <dgm:spPr/>
      <dgm:t>
        <a:bodyPr/>
        <a:lstStyle/>
        <a:p>
          <a:endParaRPr lang="en-US"/>
        </a:p>
      </dgm:t>
    </dgm:pt>
    <dgm:pt modelId="{83F96549-2D27-49C4-9B62-739B19B0F5C7}">
      <dgm:prSet/>
      <dgm:spPr/>
      <dgm:t>
        <a:bodyPr/>
        <a:lstStyle/>
        <a:p>
          <a:r>
            <a:rPr lang="en-US" dirty="0" smtClean="0"/>
            <a:t> Milestones</a:t>
          </a:r>
          <a:endParaRPr lang="en-US" dirty="0"/>
        </a:p>
      </dgm:t>
    </dgm:pt>
    <dgm:pt modelId="{B179773B-83EA-47F1-80D5-21BFF4AA3D2B}" type="parTrans" cxnId="{4BE59A5A-40A0-4A1E-8268-EDA6523AA3A6}">
      <dgm:prSet/>
      <dgm:spPr/>
      <dgm:t>
        <a:bodyPr/>
        <a:lstStyle/>
        <a:p>
          <a:endParaRPr lang="en-US"/>
        </a:p>
      </dgm:t>
    </dgm:pt>
    <dgm:pt modelId="{506447B3-B674-4843-8576-E22C4331735E}" type="sibTrans" cxnId="{4BE59A5A-40A0-4A1E-8268-EDA6523AA3A6}">
      <dgm:prSet/>
      <dgm:spPr/>
      <dgm:t>
        <a:bodyPr/>
        <a:lstStyle/>
        <a:p>
          <a:endParaRPr lang="en-US"/>
        </a:p>
      </dgm:t>
    </dgm:pt>
    <dgm:pt modelId="{15F8C877-A89D-4DBE-B263-3CE27A930120}">
      <dgm:prSet/>
      <dgm:spPr/>
      <dgm:t>
        <a:bodyPr/>
        <a:lstStyle/>
        <a:p>
          <a:r>
            <a:rPr lang="en-US" dirty="0" smtClean="0"/>
            <a:t> Accreditation</a:t>
          </a:r>
          <a:endParaRPr lang="en-US" dirty="0"/>
        </a:p>
      </dgm:t>
    </dgm:pt>
    <dgm:pt modelId="{E4D7136C-7965-45B6-9263-0937C7770B3B}" type="parTrans" cxnId="{C5BC8852-ABCC-429B-BF3B-CA3DED27B1F4}">
      <dgm:prSet/>
      <dgm:spPr/>
      <dgm:t>
        <a:bodyPr/>
        <a:lstStyle/>
        <a:p>
          <a:endParaRPr lang="en-US"/>
        </a:p>
      </dgm:t>
    </dgm:pt>
    <dgm:pt modelId="{8BC2842A-F021-4D74-AF8D-9B2348B2DD70}" type="sibTrans" cxnId="{C5BC8852-ABCC-429B-BF3B-CA3DED27B1F4}">
      <dgm:prSet/>
      <dgm:spPr/>
      <dgm:t>
        <a:bodyPr/>
        <a:lstStyle/>
        <a:p>
          <a:endParaRPr lang="en-US"/>
        </a:p>
      </dgm:t>
    </dgm:pt>
    <dgm:pt modelId="{DDCB4529-4B2A-479D-8EE8-925B54293028}">
      <dgm:prSet/>
      <dgm:spPr/>
      <dgm:t>
        <a:bodyPr/>
        <a:lstStyle/>
        <a:p>
          <a:r>
            <a:rPr lang="en-US" dirty="0" smtClean="0"/>
            <a:t> Service Development</a:t>
          </a:r>
          <a:endParaRPr lang="en-US" dirty="0"/>
        </a:p>
      </dgm:t>
    </dgm:pt>
    <dgm:pt modelId="{BF0B371F-1C1D-4B5A-8A22-1C1DC8F11A0E}" type="parTrans" cxnId="{CDC99B5D-FB28-477F-A0D6-672F1C3CE04F}">
      <dgm:prSet/>
      <dgm:spPr/>
      <dgm:t>
        <a:bodyPr/>
        <a:lstStyle/>
        <a:p>
          <a:endParaRPr lang="en-US"/>
        </a:p>
      </dgm:t>
    </dgm:pt>
    <dgm:pt modelId="{4DBE5FC9-85B8-4D75-BFCA-390B8CE5E822}" type="sibTrans" cxnId="{CDC99B5D-FB28-477F-A0D6-672F1C3CE04F}">
      <dgm:prSet/>
      <dgm:spPr/>
      <dgm:t>
        <a:bodyPr/>
        <a:lstStyle/>
        <a:p>
          <a:endParaRPr lang="en-US"/>
        </a:p>
      </dgm:t>
    </dgm:pt>
    <dgm:pt modelId="{AEDEFBF7-0063-4943-B8E3-C4E025C02DFE}">
      <dgm:prSet/>
      <dgm:spPr/>
      <dgm:t>
        <a:bodyPr/>
        <a:lstStyle/>
        <a:p>
          <a:endParaRPr lang="en-US" dirty="0"/>
        </a:p>
      </dgm:t>
    </dgm:pt>
    <dgm:pt modelId="{5EEACED5-7052-4C1B-B21E-DA8109E49ABC}" type="parTrans" cxnId="{2C1AD1A9-C461-41BA-9B9E-A6B4B509E994}">
      <dgm:prSet/>
      <dgm:spPr/>
      <dgm:t>
        <a:bodyPr/>
        <a:lstStyle/>
        <a:p>
          <a:endParaRPr lang="en-US"/>
        </a:p>
      </dgm:t>
    </dgm:pt>
    <dgm:pt modelId="{89CAD860-8ACD-48A1-814D-6E19FBF913AC}" type="sibTrans" cxnId="{2C1AD1A9-C461-41BA-9B9E-A6B4B509E994}">
      <dgm:prSet/>
      <dgm:spPr/>
      <dgm:t>
        <a:bodyPr/>
        <a:lstStyle/>
        <a:p>
          <a:endParaRPr lang="en-US"/>
        </a:p>
      </dgm:t>
    </dgm:pt>
    <dgm:pt modelId="{8504F988-CE6D-4CA7-AD56-37A53A4FAF6F}">
      <dgm:prSet/>
      <dgm:spPr/>
      <dgm:t>
        <a:bodyPr/>
        <a:lstStyle/>
        <a:p>
          <a:r>
            <a:rPr lang="en-US" dirty="0" smtClean="0"/>
            <a:t>Essential for success</a:t>
          </a:r>
          <a:endParaRPr lang="en-US" dirty="0"/>
        </a:p>
      </dgm:t>
    </dgm:pt>
    <dgm:pt modelId="{F5C6FF62-A32A-431B-A590-63DE2FFF069C}" type="parTrans" cxnId="{A0CA9B00-6CDE-4BBA-A682-E387BC4D7B7C}">
      <dgm:prSet/>
      <dgm:spPr/>
      <dgm:t>
        <a:bodyPr/>
        <a:lstStyle/>
        <a:p>
          <a:endParaRPr lang="en-US"/>
        </a:p>
      </dgm:t>
    </dgm:pt>
    <dgm:pt modelId="{7C61910A-D518-4AE1-A15A-39710DD85F26}" type="sibTrans" cxnId="{A0CA9B00-6CDE-4BBA-A682-E387BC4D7B7C}">
      <dgm:prSet/>
      <dgm:spPr/>
      <dgm:t>
        <a:bodyPr/>
        <a:lstStyle/>
        <a:p>
          <a:endParaRPr lang="en-US"/>
        </a:p>
      </dgm:t>
    </dgm:pt>
    <dgm:pt modelId="{6BEED84A-60AE-44B9-977C-247139BB0793}">
      <dgm:prSet/>
      <dgm:spPr/>
      <dgm:t>
        <a:bodyPr/>
        <a:lstStyle/>
        <a:p>
          <a:r>
            <a:rPr lang="en-US" dirty="0" smtClean="0"/>
            <a:t>Why now more than ever?</a:t>
          </a:r>
          <a:endParaRPr lang="en-US" dirty="0"/>
        </a:p>
      </dgm:t>
    </dgm:pt>
    <dgm:pt modelId="{8D989C3E-0AE6-470D-8F10-0EAA6FA58490}" type="parTrans" cxnId="{F5DC99E9-C855-407E-9D0C-94B051D961AA}">
      <dgm:prSet/>
      <dgm:spPr/>
      <dgm:t>
        <a:bodyPr/>
        <a:lstStyle/>
        <a:p>
          <a:endParaRPr lang="en-US"/>
        </a:p>
      </dgm:t>
    </dgm:pt>
    <dgm:pt modelId="{C69F3440-ED79-4AB7-B282-6CE9BDFCED17}" type="sibTrans" cxnId="{F5DC99E9-C855-407E-9D0C-94B051D961AA}">
      <dgm:prSet/>
      <dgm:spPr/>
      <dgm:t>
        <a:bodyPr/>
        <a:lstStyle/>
        <a:p>
          <a:endParaRPr lang="en-US"/>
        </a:p>
      </dgm:t>
    </dgm:pt>
    <dgm:pt modelId="{CBC420E0-9D8F-454A-9FA0-16C946D8771F}">
      <dgm:prSet/>
      <dgm:spPr/>
      <dgm:t>
        <a:bodyPr/>
        <a:lstStyle/>
        <a:p>
          <a:pPr algn="l"/>
          <a:r>
            <a:rPr lang="en-US" dirty="0" smtClean="0"/>
            <a:t> Evidence-Based Research</a:t>
          </a:r>
          <a:endParaRPr lang="en-US" dirty="0"/>
        </a:p>
      </dgm:t>
    </dgm:pt>
    <dgm:pt modelId="{AB340848-2DBB-400A-B9DD-C4577A19E663}" type="parTrans" cxnId="{47BC8C46-57BC-4EDE-A12B-F606350E5A4C}">
      <dgm:prSet/>
      <dgm:spPr/>
      <dgm:t>
        <a:bodyPr/>
        <a:lstStyle/>
        <a:p>
          <a:endParaRPr lang="en-US"/>
        </a:p>
      </dgm:t>
    </dgm:pt>
    <dgm:pt modelId="{03BF7943-E8B1-47E8-BE05-2BD36FC55FE2}" type="sibTrans" cxnId="{47BC8C46-57BC-4EDE-A12B-F606350E5A4C}">
      <dgm:prSet/>
      <dgm:spPr/>
      <dgm:t>
        <a:bodyPr/>
        <a:lstStyle/>
        <a:p>
          <a:endParaRPr lang="en-US"/>
        </a:p>
      </dgm:t>
    </dgm:pt>
    <dgm:pt modelId="{16C4FAED-5B9C-4B6B-9E66-4B3AF488AFB0}" type="pres">
      <dgm:prSet presAssocID="{41F04B2A-8A3E-4271-BDEA-99A2E8E9451E}" presName="Name0" presStyleCnt="0">
        <dgm:presLayoutVars>
          <dgm:dir/>
          <dgm:animLvl val="lvl"/>
          <dgm:resizeHandles val="exact"/>
        </dgm:presLayoutVars>
      </dgm:prSet>
      <dgm:spPr/>
      <dgm:t>
        <a:bodyPr/>
        <a:lstStyle/>
        <a:p>
          <a:endParaRPr lang="en-US"/>
        </a:p>
      </dgm:t>
    </dgm:pt>
    <dgm:pt modelId="{FAB196B0-80D7-40AD-A3E7-80158B420B51}" type="pres">
      <dgm:prSet presAssocID="{3ABB6D75-53CD-488C-8CBD-791188D84999}" presName="composite" presStyleCnt="0"/>
      <dgm:spPr/>
    </dgm:pt>
    <dgm:pt modelId="{331FB398-9003-4E78-8D17-764E83620A3D}" type="pres">
      <dgm:prSet presAssocID="{3ABB6D75-53CD-488C-8CBD-791188D84999}" presName="parTx" presStyleLbl="alignNode1" presStyleIdx="0" presStyleCnt="6">
        <dgm:presLayoutVars>
          <dgm:chMax val="0"/>
          <dgm:chPref val="0"/>
          <dgm:bulletEnabled val="1"/>
        </dgm:presLayoutVars>
      </dgm:prSet>
      <dgm:spPr/>
      <dgm:t>
        <a:bodyPr/>
        <a:lstStyle/>
        <a:p>
          <a:endParaRPr lang="en-US"/>
        </a:p>
      </dgm:t>
    </dgm:pt>
    <dgm:pt modelId="{AB483934-68B0-4632-A977-7A1FD417E190}" type="pres">
      <dgm:prSet presAssocID="{3ABB6D75-53CD-488C-8CBD-791188D84999}" presName="desTx" presStyleLbl="alignAccFollowNode1" presStyleIdx="0" presStyleCnt="6">
        <dgm:presLayoutVars>
          <dgm:bulletEnabled val="1"/>
        </dgm:presLayoutVars>
      </dgm:prSet>
      <dgm:spPr/>
      <dgm:t>
        <a:bodyPr/>
        <a:lstStyle/>
        <a:p>
          <a:endParaRPr lang="en-US"/>
        </a:p>
      </dgm:t>
    </dgm:pt>
    <dgm:pt modelId="{1B4DFAD9-C2B4-4488-8965-224A0A8AD989}" type="pres">
      <dgm:prSet presAssocID="{1BBAF916-1C2D-4D5F-89A3-59242B31AF32}" presName="space" presStyleCnt="0"/>
      <dgm:spPr/>
    </dgm:pt>
    <dgm:pt modelId="{0AF64906-977F-4E5F-A42B-5B26805B256B}" type="pres">
      <dgm:prSet presAssocID="{1A867782-42BC-426B-905B-7BCE208AAF38}" presName="composite" presStyleCnt="0"/>
      <dgm:spPr/>
    </dgm:pt>
    <dgm:pt modelId="{15420017-20FD-4B39-AC66-9672C8DE8574}" type="pres">
      <dgm:prSet presAssocID="{1A867782-42BC-426B-905B-7BCE208AAF38}" presName="parTx" presStyleLbl="alignNode1" presStyleIdx="1" presStyleCnt="6">
        <dgm:presLayoutVars>
          <dgm:chMax val="0"/>
          <dgm:chPref val="0"/>
          <dgm:bulletEnabled val="1"/>
        </dgm:presLayoutVars>
      </dgm:prSet>
      <dgm:spPr/>
      <dgm:t>
        <a:bodyPr/>
        <a:lstStyle/>
        <a:p>
          <a:endParaRPr lang="en-US"/>
        </a:p>
      </dgm:t>
    </dgm:pt>
    <dgm:pt modelId="{CD5771BE-A2FC-4FE8-B2E5-5934AAA6E375}" type="pres">
      <dgm:prSet presAssocID="{1A867782-42BC-426B-905B-7BCE208AAF38}" presName="desTx" presStyleLbl="alignAccFollowNode1" presStyleIdx="1" presStyleCnt="6">
        <dgm:presLayoutVars>
          <dgm:bulletEnabled val="1"/>
        </dgm:presLayoutVars>
      </dgm:prSet>
      <dgm:spPr/>
      <dgm:t>
        <a:bodyPr/>
        <a:lstStyle/>
        <a:p>
          <a:endParaRPr lang="en-US"/>
        </a:p>
      </dgm:t>
    </dgm:pt>
    <dgm:pt modelId="{E94B640E-4581-47C4-AFE5-109376B94EB5}" type="pres">
      <dgm:prSet presAssocID="{549AB715-51F7-4AFC-9242-5F68FB779602}" presName="space" presStyleCnt="0"/>
      <dgm:spPr/>
    </dgm:pt>
    <dgm:pt modelId="{6B7C3235-77C6-4549-8031-454267549144}" type="pres">
      <dgm:prSet presAssocID="{205DE185-F505-477B-8446-F65985577E7D}" presName="composite" presStyleCnt="0"/>
      <dgm:spPr/>
    </dgm:pt>
    <dgm:pt modelId="{465756E6-9E77-4DC0-B61E-DC53D08CD1C8}" type="pres">
      <dgm:prSet presAssocID="{205DE185-F505-477B-8446-F65985577E7D}" presName="parTx" presStyleLbl="alignNode1" presStyleIdx="2" presStyleCnt="6">
        <dgm:presLayoutVars>
          <dgm:chMax val="0"/>
          <dgm:chPref val="0"/>
          <dgm:bulletEnabled val="1"/>
        </dgm:presLayoutVars>
      </dgm:prSet>
      <dgm:spPr/>
      <dgm:t>
        <a:bodyPr/>
        <a:lstStyle/>
        <a:p>
          <a:endParaRPr lang="en-US"/>
        </a:p>
      </dgm:t>
    </dgm:pt>
    <dgm:pt modelId="{4AE87498-FFDA-42E6-845C-300252D55339}" type="pres">
      <dgm:prSet presAssocID="{205DE185-F505-477B-8446-F65985577E7D}" presName="desTx" presStyleLbl="alignAccFollowNode1" presStyleIdx="2" presStyleCnt="6">
        <dgm:presLayoutVars>
          <dgm:bulletEnabled val="1"/>
        </dgm:presLayoutVars>
      </dgm:prSet>
      <dgm:spPr/>
      <dgm:t>
        <a:bodyPr/>
        <a:lstStyle/>
        <a:p>
          <a:endParaRPr lang="en-US"/>
        </a:p>
      </dgm:t>
    </dgm:pt>
    <dgm:pt modelId="{60DCC076-27A2-44C5-BF61-F3F9AC3D352D}" type="pres">
      <dgm:prSet presAssocID="{36DAD4E6-F83D-468E-BFE4-8F0B3DB5A8F8}" presName="space" presStyleCnt="0"/>
      <dgm:spPr/>
    </dgm:pt>
    <dgm:pt modelId="{69DFB1F4-E9A4-4456-94F4-1E9D0A98B2E5}" type="pres">
      <dgm:prSet presAssocID="{00FBD473-D9E5-420F-A14E-91834DFB04CB}" presName="composite" presStyleCnt="0"/>
      <dgm:spPr/>
    </dgm:pt>
    <dgm:pt modelId="{AA4D9EED-A4D1-4B6D-8575-B723E2C534E6}" type="pres">
      <dgm:prSet presAssocID="{00FBD473-D9E5-420F-A14E-91834DFB04CB}" presName="parTx" presStyleLbl="alignNode1" presStyleIdx="3" presStyleCnt="6">
        <dgm:presLayoutVars>
          <dgm:chMax val="0"/>
          <dgm:chPref val="0"/>
          <dgm:bulletEnabled val="1"/>
        </dgm:presLayoutVars>
      </dgm:prSet>
      <dgm:spPr/>
      <dgm:t>
        <a:bodyPr/>
        <a:lstStyle/>
        <a:p>
          <a:endParaRPr lang="en-US"/>
        </a:p>
      </dgm:t>
    </dgm:pt>
    <dgm:pt modelId="{ADB3F562-776E-40D9-98B6-B9A8DC20894A}" type="pres">
      <dgm:prSet presAssocID="{00FBD473-D9E5-420F-A14E-91834DFB04CB}" presName="desTx" presStyleLbl="alignAccFollowNode1" presStyleIdx="3" presStyleCnt="6">
        <dgm:presLayoutVars>
          <dgm:bulletEnabled val="1"/>
        </dgm:presLayoutVars>
      </dgm:prSet>
      <dgm:spPr/>
      <dgm:t>
        <a:bodyPr/>
        <a:lstStyle/>
        <a:p>
          <a:endParaRPr lang="en-US"/>
        </a:p>
      </dgm:t>
    </dgm:pt>
    <dgm:pt modelId="{8F7A08CE-E6AC-421F-9695-C948B7D65EF4}" type="pres">
      <dgm:prSet presAssocID="{6416A94D-3810-4862-B3D6-76EB9712427B}" presName="space" presStyleCnt="0"/>
      <dgm:spPr/>
    </dgm:pt>
    <dgm:pt modelId="{B9DFA73D-67F0-4AD5-A10C-2F576C4E64C7}" type="pres">
      <dgm:prSet presAssocID="{554BECB7-5471-48F2-ADC6-E6AD661A653A}" presName="composite" presStyleCnt="0"/>
      <dgm:spPr/>
    </dgm:pt>
    <dgm:pt modelId="{4423CF01-E339-4335-90F5-AA178EDF93EE}" type="pres">
      <dgm:prSet presAssocID="{554BECB7-5471-48F2-ADC6-E6AD661A653A}" presName="parTx" presStyleLbl="alignNode1" presStyleIdx="4" presStyleCnt="6">
        <dgm:presLayoutVars>
          <dgm:chMax val="0"/>
          <dgm:chPref val="0"/>
          <dgm:bulletEnabled val="1"/>
        </dgm:presLayoutVars>
      </dgm:prSet>
      <dgm:spPr/>
      <dgm:t>
        <a:bodyPr/>
        <a:lstStyle/>
        <a:p>
          <a:endParaRPr lang="en-US"/>
        </a:p>
      </dgm:t>
    </dgm:pt>
    <dgm:pt modelId="{BFB80BC7-A672-4495-BC20-4A5E8E9D6EF2}" type="pres">
      <dgm:prSet presAssocID="{554BECB7-5471-48F2-ADC6-E6AD661A653A}" presName="desTx" presStyleLbl="alignAccFollowNode1" presStyleIdx="4" presStyleCnt="6">
        <dgm:presLayoutVars>
          <dgm:bulletEnabled val="1"/>
        </dgm:presLayoutVars>
      </dgm:prSet>
      <dgm:spPr/>
      <dgm:t>
        <a:bodyPr/>
        <a:lstStyle/>
        <a:p>
          <a:endParaRPr lang="en-US"/>
        </a:p>
      </dgm:t>
    </dgm:pt>
    <dgm:pt modelId="{20D8087A-9322-4E4F-A3A6-9838AA1062BD}" type="pres">
      <dgm:prSet presAssocID="{4DD0582D-DBCE-416D-A284-276B173906D6}" presName="space" presStyleCnt="0"/>
      <dgm:spPr/>
    </dgm:pt>
    <dgm:pt modelId="{89FA19C1-2C62-489C-A004-0EDC350C7DDB}" type="pres">
      <dgm:prSet presAssocID="{F767A6DE-125F-48AC-82F2-C1B7BDFB59A3}" presName="composite" presStyleCnt="0"/>
      <dgm:spPr/>
    </dgm:pt>
    <dgm:pt modelId="{D232D427-0A8A-490A-BFA4-0DCBB3D0C6E8}" type="pres">
      <dgm:prSet presAssocID="{F767A6DE-125F-48AC-82F2-C1B7BDFB59A3}" presName="parTx" presStyleLbl="alignNode1" presStyleIdx="5" presStyleCnt="6">
        <dgm:presLayoutVars>
          <dgm:chMax val="0"/>
          <dgm:chPref val="0"/>
          <dgm:bulletEnabled val="1"/>
        </dgm:presLayoutVars>
      </dgm:prSet>
      <dgm:spPr/>
      <dgm:t>
        <a:bodyPr/>
        <a:lstStyle/>
        <a:p>
          <a:endParaRPr lang="en-US"/>
        </a:p>
      </dgm:t>
    </dgm:pt>
    <dgm:pt modelId="{00696794-19E0-4663-A686-52E38CE8FC90}" type="pres">
      <dgm:prSet presAssocID="{F767A6DE-125F-48AC-82F2-C1B7BDFB59A3}" presName="desTx" presStyleLbl="alignAccFollowNode1" presStyleIdx="5" presStyleCnt="6">
        <dgm:presLayoutVars>
          <dgm:bulletEnabled val="1"/>
        </dgm:presLayoutVars>
      </dgm:prSet>
      <dgm:spPr/>
      <dgm:t>
        <a:bodyPr/>
        <a:lstStyle/>
        <a:p>
          <a:endParaRPr lang="en-US"/>
        </a:p>
      </dgm:t>
    </dgm:pt>
  </dgm:ptLst>
  <dgm:cxnLst>
    <dgm:cxn modelId="{9BB67046-35BF-4902-936C-62F905B91758}" type="presOf" srcId="{DDCB4529-4B2A-479D-8EE8-925B54293028}" destId="{CD5771BE-A2FC-4FE8-B2E5-5934AAA6E375}" srcOrd="0" destOrd="2" presId="urn:microsoft.com/office/officeart/2005/8/layout/hList1"/>
    <dgm:cxn modelId="{823E17B2-F0CE-4F8B-8BF4-AA4D3D2C3E3E}" type="presOf" srcId="{F767A6DE-125F-48AC-82F2-C1B7BDFB59A3}" destId="{D232D427-0A8A-490A-BFA4-0DCBB3D0C6E8}" srcOrd="0" destOrd="0" presId="urn:microsoft.com/office/officeart/2005/8/layout/hList1"/>
    <dgm:cxn modelId="{47BC8C46-57BC-4EDE-A12B-F606350E5A4C}" srcId="{F767A6DE-125F-48AC-82F2-C1B7BDFB59A3}" destId="{CBC420E0-9D8F-454A-9FA0-16C946D8771F}" srcOrd="1" destOrd="0" parTransId="{AB340848-2DBB-400A-B9DD-C4577A19E663}" sibTransId="{03BF7943-E8B1-47E8-BE05-2BD36FC55FE2}"/>
    <dgm:cxn modelId="{299B32F0-33C6-4BFD-AC29-EC3AB3AAF5B5}" srcId="{41F04B2A-8A3E-4271-BDEA-99A2E8E9451E}" destId="{00FBD473-D9E5-420F-A14E-91834DFB04CB}" srcOrd="3" destOrd="0" parTransId="{F5731B0C-517B-45B4-BFE0-6553F0EADC4D}" sibTransId="{6416A94D-3810-4862-B3D6-76EB9712427B}"/>
    <dgm:cxn modelId="{DEA8BA9F-6E5D-4E90-B402-51374DC4AA72}" type="presOf" srcId="{AEDEFBF7-0063-4943-B8E3-C4E025C02DFE}" destId="{4AE87498-FFDA-42E6-845C-300252D55339}" srcOrd="0" destOrd="3" presId="urn:microsoft.com/office/officeart/2005/8/layout/hList1"/>
    <dgm:cxn modelId="{BF202B6D-0ED5-4787-ABF7-C3659FE0C839}" type="presOf" srcId="{61466C2A-0676-4048-B6B4-8A424CAABFEB}" destId="{AB483934-68B0-4632-A977-7A1FD417E190}" srcOrd="0" destOrd="1" presId="urn:microsoft.com/office/officeart/2005/8/layout/hList1"/>
    <dgm:cxn modelId="{DF260A2E-2232-464F-B307-D9E63B47C2DC}" srcId="{41F04B2A-8A3E-4271-BDEA-99A2E8E9451E}" destId="{1A867782-42BC-426B-905B-7BCE208AAF38}" srcOrd="1" destOrd="0" parTransId="{04A40058-47AE-4D60-A0F1-B2E5BF2FAFD9}" sibTransId="{549AB715-51F7-4AFC-9242-5F68FB779602}"/>
    <dgm:cxn modelId="{D7D0591A-D756-4363-A6EB-A3BE4ED221CC}" srcId="{3ABB6D75-53CD-488C-8CBD-791188D84999}" destId="{61466C2A-0676-4048-B6B4-8A424CAABFEB}" srcOrd="1" destOrd="0" parTransId="{B06E1FC8-8FB2-418E-92C2-80C2F05C04D8}" sibTransId="{6137FB8C-6466-465D-AD88-F30FE79F7A57}"/>
    <dgm:cxn modelId="{5AD1969C-A438-47CD-93EB-7ACA19B7EB26}" type="presOf" srcId="{D2D7CF50-EFB9-4679-8054-815945F57A4F}" destId="{BFB80BC7-A672-4495-BC20-4A5E8E9D6EF2}" srcOrd="0" destOrd="3" presId="urn:microsoft.com/office/officeart/2005/8/layout/hList1"/>
    <dgm:cxn modelId="{5B5D82F0-BE8E-43A9-9441-661D8E44B50A}" type="presOf" srcId="{41F04B2A-8A3E-4271-BDEA-99A2E8E9451E}" destId="{16C4FAED-5B9C-4B6B-9E66-4B3AF488AFB0}" srcOrd="0" destOrd="0" presId="urn:microsoft.com/office/officeart/2005/8/layout/hList1"/>
    <dgm:cxn modelId="{555287F1-D53C-4501-A7C5-2136665A9D26}" type="presOf" srcId="{15F8C877-A89D-4DBE-B263-3CE27A930120}" destId="{CD5771BE-A2FC-4FE8-B2E5-5934AAA6E375}" srcOrd="0" destOrd="1" presId="urn:microsoft.com/office/officeart/2005/8/layout/hList1"/>
    <dgm:cxn modelId="{A06EAAEC-9B26-4583-B561-76B223D2FC54}" type="presOf" srcId="{8504F988-CE6D-4CA7-AD56-37A53A4FAF6F}" destId="{4AE87498-FFDA-42E6-845C-300252D55339}" srcOrd="0" destOrd="1" presId="urn:microsoft.com/office/officeart/2005/8/layout/hList1"/>
    <dgm:cxn modelId="{2322DCA7-643C-4F03-A1E7-94F84F27A2F6}" type="presOf" srcId="{83F96549-2D27-49C4-9B62-739B19B0F5C7}" destId="{AB483934-68B0-4632-A977-7A1FD417E190}" srcOrd="0" destOrd="2" presId="urn:microsoft.com/office/officeart/2005/8/layout/hList1"/>
    <dgm:cxn modelId="{70EEB99D-6757-4E0C-A0AC-958170180FF5}" srcId="{00FBD473-D9E5-420F-A14E-91834DFB04CB}" destId="{B46FEA4F-67FC-44DF-8BA9-E0C511E66CF3}" srcOrd="0" destOrd="0" parTransId="{5B8B4492-7CB0-4726-BCB7-ABDD46E34A6E}" sibTransId="{E66B949E-D573-4C6C-B46C-4704927B5CE7}"/>
    <dgm:cxn modelId="{BCEDC696-D42E-4A4E-AFE8-FB540C6D3D74}" srcId="{F767A6DE-125F-48AC-82F2-C1B7BDFB59A3}" destId="{E4E8D21E-55EA-4335-9D3D-37C4F34BAA37}" srcOrd="0" destOrd="0" parTransId="{1C69999A-EB11-43E2-9CAF-D88758DCDFF2}" sibTransId="{A2D55B72-7889-4D0A-940C-038417F7EC60}"/>
    <dgm:cxn modelId="{4BE59A5A-40A0-4A1E-8268-EDA6523AA3A6}" srcId="{3ABB6D75-53CD-488C-8CBD-791188D84999}" destId="{83F96549-2D27-49C4-9B62-739B19B0F5C7}" srcOrd="2" destOrd="0" parTransId="{B179773B-83EA-47F1-80D5-21BFF4AA3D2B}" sibTransId="{506447B3-B674-4843-8576-E22C4331735E}"/>
    <dgm:cxn modelId="{6054E925-C636-4F0B-8FC7-247A8FB0DD6A}" type="presOf" srcId="{7A901F28-8030-435B-8600-3B6FE86597B3}" destId="{4AE87498-FFDA-42E6-845C-300252D55339}" srcOrd="0" destOrd="0" presId="urn:microsoft.com/office/officeart/2005/8/layout/hList1"/>
    <dgm:cxn modelId="{525BD454-24A1-4D0B-9594-AA68A69A0906}" type="presOf" srcId="{6BEED84A-60AE-44B9-977C-247139BB0793}" destId="{4AE87498-FFDA-42E6-845C-300252D55339}" srcOrd="0" destOrd="2" presId="urn:microsoft.com/office/officeart/2005/8/layout/hList1"/>
    <dgm:cxn modelId="{003CFD1A-9E71-4E58-BB94-9BE9A9B3C71F}" srcId="{41F04B2A-8A3E-4271-BDEA-99A2E8E9451E}" destId="{F767A6DE-125F-48AC-82F2-C1B7BDFB59A3}" srcOrd="5" destOrd="0" parTransId="{033B5F29-CD75-40D0-B8A7-A622BF165365}" sibTransId="{7F4FD052-110C-4C92-9FC0-7A47F642D4F1}"/>
    <dgm:cxn modelId="{8F37CCBA-7BA0-4A8C-BC14-E5529E402098}" type="presOf" srcId="{554BECB7-5471-48F2-ADC6-E6AD661A653A}" destId="{4423CF01-E339-4335-90F5-AA178EDF93EE}" srcOrd="0" destOrd="0" presId="urn:microsoft.com/office/officeart/2005/8/layout/hList1"/>
    <dgm:cxn modelId="{9BEEA984-9D47-44F6-B831-CBA33F64B757}" srcId="{41F04B2A-8A3E-4271-BDEA-99A2E8E9451E}" destId="{554BECB7-5471-48F2-ADC6-E6AD661A653A}" srcOrd="4" destOrd="0" parTransId="{6F6073B3-B415-42E5-B52B-9E34686BFB95}" sibTransId="{4DD0582D-DBCE-416D-A284-276B173906D6}"/>
    <dgm:cxn modelId="{2C1AD1A9-C461-41BA-9B9E-A6B4B509E994}" srcId="{205DE185-F505-477B-8446-F65985577E7D}" destId="{AEDEFBF7-0063-4943-B8E3-C4E025C02DFE}" srcOrd="3" destOrd="0" parTransId="{5EEACED5-7052-4C1B-B21E-DA8109E49ABC}" sibTransId="{89CAD860-8ACD-48A1-814D-6E19FBF913AC}"/>
    <dgm:cxn modelId="{380DD93C-DB54-4393-9F65-0AB70E161A5E}" type="presOf" srcId="{B5CE2681-0267-4029-865F-F8EFEB67B282}" destId="{BFB80BC7-A672-4495-BC20-4A5E8E9D6EF2}" srcOrd="0" destOrd="1" presId="urn:microsoft.com/office/officeart/2005/8/layout/hList1"/>
    <dgm:cxn modelId="{29262CC4-D580-4991-93D9-F95776EF76AB}" type="presOf" srcId="{205DE185-F505-477B-8446-F65985577E7D}" destId="{465756E6-9E77-4DC0-B61E-DC53D08CD1C8}" srcOrd="0" destOrd="0" presId="urn:microsoft.com/office/officeart/2005/8/layout/hList1"/>
    <dgm:cxn modelId="{0104851D-4988-4715-B8B0-598E20DD9480}" srcId="{1A867782-42BC-426B-905B-7BCE208AAF38}" destId="{52BE6C57-504F-4F6B-9011-39909F7159F0}" srcOrd="0" destOrd="0" parTransId="{D55182CD-E3E0-4C43-9529-2C79F8F78EBE}" sibTransId="{9A1DEC9A-0919-45B1-ACD3-117950E5AD3A}"/>
    <dgm:cxn modelId="{98F4B36F-35EC-4BAD-B8D4-CA5136FBBFFC}" srcId="{205DE185-F505-477B-8446-F65985577E7D}" destId="{7A901F28-8030-435B-8600-3B6FE86597B3}" srcOrd="0" destOrd="0" parTransId="{21F82454-8258-469D-B873-04CFE22FCF67}" sibTransId="{7DD575ED-5930-46DE-8CE0-82ACC2BE6C21}"/>
    <dgm:cxn modelId="{E1BDF2CA-0B62-4EC6-9983-2152C5330BE9}" type="presOf" srcId="{1A867782-42BC-426B-905B-7BCE208AAF38}" destId="{15420017-20FD-4B39-AC66-9672C8DE8574}" srcOrd="0" destOrd="0" presId="urn:microsoft.com/office/officeart/2005/8/layout/hList1"/>
    <dgm:cxn modelId="{D5528EC0-2490-4664-BE81-EF6B62B1E6EA}" srcId="{41F04B2A-8A3E-4271-BDEA-99A2E8E9451E}" destId="{3ABB6D75-53CD-488C-8CBD-791188D84999}" srcOrd="0" destOrd="0" parTransId="{D45EB6C9-B255-4A0F-A998-C73A5A0EFF59}" sibTransId="{1BBAF916-1C2D-4D5F-89A3-59242B31AF32}"/>
    <dgm:cxn modelId="{4720EF21-BCB3-412E-B284-93C52CB287C9}" type="presOf" srcId="{3ABB6D75-53CD-488C-8CBD-791188D84999}" destId="{331FB398-9003-4E78-8D17-764E83620A3D}" srcOrd="0" destOrd="0" presId="urn:microsoft.com/office/officeart/2005/8/layout/hList1"/>
    <dgm:cxn modelId="{87F11F3B-727B-4D76-A7F9-CA3555FED383}" type="presOf" srcId="{E4E8D21E-55EA-4335-9D3D-37C4F34BAA37}" destId="{00696794-19E0-4663-A686-52E38CE8FC90}" srcOrd="0" destOrd="0" presId="urn:microsoft.com/office/officeart/2005/8/layout/hList1"/>
    <dgm:cxn modelId="{CDC99B5D-FB28-477F-A0D6-672F1C3CE04F}" srcId="{1A867782-42BC-426B-905B-7BCE208AAF38}" destId="{DDCB4529-4B2A-479D-8EE8-925B54293028}" srcOrd="2" destOrd="0" parTransId="{BF0B371F-1C1D-4B5A-8A22-1C1DC8F11A0E}" sibTransId="{4DBE5FC9-85B8-4D75-BFCA-390B8CE5E822}"/>
    <dgm:cxn modelId="{89BAF2DB-4EEF-4B1B-85F8-8CF7C623C8A8}" srcId="{554BECB7-5471-48F2-ADC6-E6AD661A653A}" destId="{3542183F-19D5-4BEF-BC50-E901C5A942B6}" srcOrd="0" destOrd="0" parTransId="{B52F8DE0-D807-41C7-AA39-7B26A87E0C41}" sibTransId="{29800DF5-48B4-4C97-BE1C-047ED7A40482}"/>
    <dgm:cxn modelId="{F5DC99E9-C855-407E-9D0C-94B051D961AA}" srcId="{205DE185-F505-477B-8446-F65985577E7D}" destId="{6BEED84A-60AE-44B9-977C-247139BB0793}" srcOrd="2" destOrd="0" parTransId="{8D989C3E-0AE6-470D-8F10-0EAA6FA58490}" sibTransId="{C69F3440-ED79-4AB7-B282-6CE9BDFCED17}"/>
    <dgm:cxn modelId="{C92B24AB-1697-4B81-9893-47079E6A3174}" srcId="{554BECB7-5471-48F2-ADC6-E6AD661A653A}" destId="{D951A1B7-5ABE-4D11-B2A6-FBF6622950C2}" srcOrd="2" destOrd="0" parTransId="{017ADB15-D75E-449B-96B8-B809954D97BC}" sibTransId="{C92F21CD-F943-4AA4-A1B2-1210FAE032DC}"/>
    <dgm:cxn modelId="{3C61D99A-52DE-4ECC-8BCA-44AF5301E1F6}" srcId="{554BECB7-5471-48F2-ADC6-E6AD661A653A}" destId="{D2D7CF50-EFB9-4679-8054-815945F57A4F}" srcOrd="3" destOrd="0" parTransId="{9F821F89-8355-4F5D-9E91-7F60707BEA6A}" sibTransId="{5A2AB995-3AEA-4B22-BD01-0630AC27B74C}"/>
    <dgm:cxn modelId="{199490B4-B3BA-4DF5-A189-15E1E980B1A9}" type="presOf" srcId="{52BE6C57-504F-4F6B-9011-39909F7159F0}" destId="{CD5771BE-A2FC-4FE8-B2E5-5934AAA6E375}" srcOrd="0" destOrd="0" presId="urn:microsoft.com/office/officeart/2005/8/layout/hList1"/>
    <dgm:cxn modelId="{73845D80-2CA8-41A0-BCA0-2E46ECB6EED1}" type="presOf" srcId="{D951A1B7-5ABE-4D11-B2A6-FBF6622950C2}" destId="{BFB80BC7-A672-4495-BC20-4A5E8E9D6EF2}" srcOrd="0" destOrd="2" presId="urn:microsoft.com/office/officeart/2005/8/layout/hList1"/>
    <dgm:cxn modelId="{C62D8C32-3BF1-4762-89B8-314E7DF443DB}" srcId="{3ABB6D75-53CD-488C-8CBD-791188D84999}" destId="{8D7A72F9-F0E9-4DB3-B164-BE5500A08C15}" srcOrd="0" destOrd="0" parTransId="{A22D87F6-61B0-4860-B1DF-54B310F09502}" sibTransId="{F3D4DF30-8D18-42D9-9F84-8E3BB568036E}"/>
    <dgm:cxn modelId="{FF207D3C-D1F6-4304-A458-930AA336BBCA}" srcId="{41F04B2A-8A3E-4271-BDEA-99A2E8E9451E}" destId="{205DE185-F505-477B-8446-F65985577E7D}" srcOrd="2" destOrd="0" parTransId="{73AA5442-9D7E-4D89-A3B8-7024E15D34EF}" sibTransId="{36DAD4E6-F83D-468E-BFE4-8F0B3DB5A8F8}"/>
    <dgm:cxn modelId="{24EE757B-4282-4B10-983E-893F4BD06EA2}" type="presOf" srcId="{3542183F-19D5-4BEF-BC50-E901C5A942B6}" destId="{BFB80BC7-A672-4495-BC20-4A5E8E9D6EF2}" srcOrd="0" destOrd="0" presId="urn:microsoft.com/office/officeart/2005/8/layout/hList1"/>
    <dgm:cxn modelId="{C6470609-CEAB-4F69-A3D7-B42B89617749}" srcId="{554BECB7-5471-48F2-ADC6-E6AD661A653A}" destId="{B5CE2681-0267-4029-865F-F8EFEB67B282}" srcOrd="1" destOrd="0" parTransId="{09780597-20C2-4EB1-B3E9-8EBC2620AE86}" sibTransId="{A4FA5D26-9D52-41BB-95B8-B2D45178614F}"/>
    <dgm:cxn modelId="{C5BC8852-ABCC-429B-BF3B-CA3DED27B1F4}" srcId="{1A867782-42BC-426B-905B-7BCE208AAF38}" destId="{15F8C877-A89D-4DBE-B263-3CE27A930120}" srcOrd="1" destOrd="0" parTransId="{E4D7136C-7965-45B6-9263-0937C7770B3B}" sibTransId="{8BC2842A-F021-4D74-AF8D-9B2348B2DD70}"/>
    <dgm:cxn modelId="{A51E95B2-74DA-4EA5-97EE-52D289B80962}" type="presOf" srcId="{CBC420E0-9D8F-454A-9FA0-16C946D8771F}" destId="{00696794-19E0-4663-A686-52E38CE8FC90}" srcOrd="0" destOrd="1" presId="urn:microsoft.com/office/officeart/2005/8/layout/hList1"/>
    <dgm:cxn modelId="{91B1C524-D0CA-4B35-AB01-5728027DA894}" type="presOf" srcId="{00FBD473-D9E5-420F-A14E-91834DFB04CB}" destId="{AA4D9EED-A4D1-4B6D-8575-B723E2C534E6}" srcOrd="0" destOrd="0" presId="urn:microsoft.com/office/officeart/2005/8/layout/hList1"/>
    <dgm:cxn modelId="{EA511161-A343-4D6A-AAF9-E827E9C3851B}" type="presOf" srcId="{8D7A72F9-F0E9-4DB3-B164-BE5500A08C15}" destId="{AB483934-68B0-4632-A977-7A1FD417E190}" srcOrd="0" destOrd="0" presId="urn:microsoft.com/office/officeart/2005/8/layout/hList1"/>
    <dgm:cxn modelId="{A0CA9B00-6CDE-4BBA-A682-E387BC4D7B7C}" srcId="{205DE185-F505-477B-8446-F65985577E7D}" destId="{8504F988-CE6D-4CA7-AD56-37A53A4FAF6F}" srcOrd="1" destOrd="0" parTransId="{F5C6FF62-A32A-431B-A590-63DE2FFF069C}" sibTransId="{7C61910A-D518-4AE1-A15A-39710DD85F26}"/>
    <dgm:cxn modelId="{7BCDE370-68EE-445A-8116-F85342025335}" type="presOf" srcId="{B46FEA4F-67FC-44DF-8BA9-E0C511E66CF3}" destId="{ADB3F562-776E-40D9-98B6-B9A8DC20894A}" srcOrd="0" destOrd="0" presId="urn:microsoft.com/office/officeart/2005/8/layout/hList1"/>
    <dgm:cxn modelId="{F15EB8C1-A504-45FF-9632-0E91707D7138}" type="presParOf" srcId="{16C4FAED-5B9C-4B6B-9E66-4B3AF488AFB0}" destId="{FAB196B0-80D7-40AD-A3E7-80158B420B51}" srcOrd="0" destOrd="0" presId="urn:microsoft.com/office/officeart/2005/8/layout/hList1"/>
    <dgm:cxn modelId="{93DD718D-F3B6-4DA3-B287-221E336E07EE}" type="presParOf" srcId="{FAB196B0-80D7-40AD-A3E7-80158B420B51}" destId="{331FB398-9003-4E78-8D17-764E83620A3D}" srcOrd="0" destOrd="0" presId="urn:microsoft.com/office/officeart/2005/8/layout/hList1"/>
    <dgm:cxn modelId="{6F0E1794-96B0-4E12-9A06-24435AD5E99D}" type="presParOf" srcId="{FAB196B0-80D7-40AD-A3E7-80158B420B51}" destId="{AB483934-68B0-4632-A977-7A1FD417E190}" srcOrd="1" destOrd="0" presId="urn:microsoft.com/office/officeart/2005/8/layout/hList1"/>
    <dgm:cxn modelId="{C126EC01-FA2C-438B-92C1-BA7D06410AB1}" type="presParOf" srcId="{16C4FAED-5B9C-4B6B-9E66-4B3AF488AFB0}" destId="{1B4DFAD9-C2B4-4488-8965-224A0A8AD989}" srcOrd="1" destOrd="0" presId="urn:microsoft.com/office/officeart/2005/8/layout/hList1"/>
    <dgm:cxn modelId="{58AEF550-ED7B-42E0-9BE8-BE1331F2545C}" type="presParOf" srcId="{16C4FAED-5B9C-4B6B-9E66-4B3AF488AFB0}" destId="{0AF64906-977F-4E5F-A42B-5B26805B256B}" srcOrd="2" destOrd="0" presId="urn:microsoft.com/office/officeart/2005/8/layout/hList1"/>
    <dgm:cxn modelId="{97AFB9BC-6161-4FD8-B624-64B31FEBFBF5}" type="presParOf" srcId="{0AF64906-977F-4E5F-A42B-5B26805B256B}" destId="{15420017-20FD-4B39-AC66-9672C8DE8574}" srcOrd="0" destOrd="0" presId="urn:microsoft.com/office/officeart/2005/8/layout/hList1"/>
    <dgm:cxn modelId="{D43ED0D1-A781-46A4-8C4E-12E0308F1EFD}" type="presParOf" srcId="{0AF64906-977F-4E5F-A42B-5B26805B256B}" destId="{CD5771BE-A2FC-4FE8-B2E5-5934AAA6E375}" srcOrd="1" destOrd="0" presId="urn:microsoft.com/office/officeart/2005/8/layout/hList1"/>
    <dgm:cxn modelId="{7700F4CE-3E2E-4216-8778-3FA7823D84CB}" type="presParOf" srcId="{16C4FAED-5B9C-4B6B-9E66-4B3AF488AFB0}" destId="{E94B640E-4581-47C4-AFE5-109376B94EB5}" srcOrd="3" destOrd="0" presId="urn:microsoft.com/office/officeart/2005/8/layout/hList1"/>
    <dgm:cxn modelId="{98DD2F48-145F-4A24-819D-290C6C32D801}" type="presParOf" srcId="{16C4FAED-5B9C-4B6B-9E66-4B3AF488AFB0}" destId="{6B7C3235-77C6-4549-8031-454267549144}" srcOrd="4" destOrd="0" presId="urn:microsoft.com/office/officeart/2005/8/layout/hList1"/>
    <dgm:cxn modelId="{4F6E40C6-FACB-4C60-B43E-51F58F7641DE}" type="presParOf" srcId="{6B7C3235-77C6-4549-8031-454267549144}" destId="{465756E6-9E77-4DC0-B61E-DC53D08CD1C8}" srcOrd="0" destOrd="0" presId="urn:microsoft.com/office/officeart/2005/8/layout/hList1"/>
    <dgm:cxn modelId="{68DA8278-5E52-49CC-891A-30193055D02F}" type="presParOf" srcId="{6B7C3235-77C6-4549-8031-454267549144}" destId="{4AE87498-FFDA-42E6-845C-300252D55339}" srcOrd="1" destOrd="0" presId="urn:microsoft.com/office/officeart/2005/8/layout/hList1"/>
    <dgm:cxn modelId="{BAECA070-50EA-48F4-9810-BFC942418194}" type="presParOf" srcId="{16C4FAED-5B9C-4B6B-9E66-4B3AF488AFB0}" destId="{60DCC076-27A2-44C5-BF61-F3F9AC3D352D}" srcOrd="5" destOrd="0" presId="urn:microsoft.com/office/officeart/2005/8/layout/hList1"/>
    <dgm:cxn modelId="{31B58DBF-C77A-4D74-8065-2BD0E8CA6255}" type="presParOf" srcId="{16C4FAED-5B9C-4B6B-9E66-4B3AF488AFB0}" destId="{69DFB1F4-E9A4-4456-94F4-1E9D0A98B2E5}" srcOrd="6" destOrd="0" presId="urn:microsoft.com/office/officeart/2005/8/layout/hList1"/>
    <dgm:cxn modelId="{E699A68F-6B10-4CF4-A4DB-89FD943E8403}" type="presParOf" srcId="{69DFB1F4-E9A4-4456-94F4-1E9D0A98B2E5}" destId="{AA4D9EED-A4D1-4B6D-8575-B723E2C534E6}" srcOrd="0" destOrd="0" presId="urn:microsoft.com/office/officeart/2005/8/layout/hList1"/>
    <dgm:cxn modelId="{F6450494-6193-46BC-980E-C6B527CF5A89}" type="presParOf" srcId="{69DFB1F4-E9A4-4456-94F4-1E9D0A98B2E5}" destId="{ADB3F562-776E-40D9-98B6-B9A8DC20894A}" srcOrd="1" destOrd="0" presId="urn:microsoft.com/office/officeart/2005/8/layout/hList1"/>
    <dgm:cxn modelId="{EBAE3ABF-D5E7-4511-B758-516D9760982F}" type="presParOf" srcId="{16C4FAED-5B9C-4B6B-9E66-4B3AF488AFB0}" destId="{8F7A08CE-E6AC-421F-9695-C948B7D65EF4}" srcOrd="7" destOrd="0" presId="urn:microsoft.com/office/officeart/2005/8/layout/hList1"/>
    <dgm:cxn modelId="{3D2E0ABA-B927-404E-B241-57FF51DB5A42}" type="presParOf" srcId="{16C4FAED-5B9C-4B6B-9E66-4B3AF488AFB0}" destId="{B9DFA73D-67F0-4AD5-A10C-2F576C4E64C7}" srcOrd="8" destOrd="0" presId="urn:microsoft.com/office/officeart/2005/8/layout/hList1"/>
    <dgm:cxn modelId="{657793F3-F3E7-4610-9788-270ED910A880}" type="presParOf" srcId="{B9DFA73D-67F0-4AD5-A10C-2F576C4E64C7}" destId="{4423CF01-E339-4335-90F5-AA178EDF93EE}" srcOrd="0" destOrd="0" presId="urn:microsoft.com/office/officeart/2005/8/layout/hList1"/>
    <dgm:cxn modelId="{DFDA3498-9862-45E5-B25A-D1D794246E9C}" type="presParOf" srcId="{B9DFA73D-67F0-4AD5-A10C-2F576C4E64C7}" destId="{BFB80BC7-A672-4495-BC20-4A5E8E9D6EF2}" srcOrd="1" destOrd="0" presId="urn:microsoft.com/office/officeart/2005/8/layout/hList1"/>
    <dgm:cxn modelId="{503700D2-FF80-4C29-A45D-B658269DF0B7}" type="presParOf" srcId="{16C4FAED-5B9C-4B6B-9E66-4B3AF488AFB0}" destId="{20D8087A-9322-4E4F-A3A6-9838AA1062BD}" srcOrd="9" destOrd="0" presId="urn:microsoft.com/office/officeart/2005/8/layout/hList1"/>
    <dgm:cxn modelId="{C8341A44-F7DB-4567-BAB3-557FA1CF66ED}" type="presParOf" srcId="{16C4FAED-5B9C-4B6B-9E66-4B3AF488AFB0}" destId="{89FA19C1-2C62-489C-A004-0EDC350C7DDB}" srcOrd="10" destOrd="0" presId="urn:microsoft.com/office/officeart/2005/8/layout/hList1"/>
    <dgm:cxn modelId="{ECABB170-5D07-4F09-9100-24AEC474C8E2}" type="presParOf" srcId="{89FA19C1-2C62-489C-A004-0EDC350C7DDB}" destId="{D232D427-0A8A-490A-BFA4-0DCBB3D0C6E8}" srcOrd="0" destOrd="0" presId="urn:microsoft.com/office/officeart/2005/8/layout/hList1"/>
    <dgm:cxn modelId="{CA20A2A2-4AF4-4565-A7D8-168DB06F543C}" type="presParOf" srcId="{89FA19C1-2C62-489C-A004-0EDC350C7DDB}" destId="{00696794-19E0-4663-A686-52E38CE8FC90}"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F04B2A-8A3E-4271-BDEA-99A2E8E945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54BECB7-5471-48F2-ADC6-E6AD661A653A}">
      <dgm:prSet custT="1"/>
      <dgm:spPr/>
      <dgm:t>
        <a:bodyPr/>
        <a:lstStyle/>
        <a:p>
          <a:pPr rtl="0">
            <a:lnSpc>
              <a:spcPct val="100000"/>
            </a:lnSpc>
            <a:spcAft>
              <a:spcPts val="0"/>
            </a:spcAft>
          </a:pPr>
          <a:r>
            <a:rPr lang="en-US" sz="4000" b="1" i="0" dirty="0" smtClean="0">
              <a:effectLst>
                <a:outerShdw blurRad="38100" dist="38100" dir="2700000" algn="tl">
                  <a:srgbClr val="000000">
                    <a:alpha val="43137"/>
                  </a:srgbClr>
                </a:outerShdw>
              </a:effectLst>
            </a:rPr>
            <a:t>OUTCOME STATEMENTS</a:t>
          </a:r>
          <a:endParaRPr lang="en-US" sz="4000" b="1" i="0" dirty="0">
            <a:effectLst>
              <a:outerShdw blurRad="38100" dist="38100" dir="2700000" algn="tl">
                <a:srgbClr val="000000">
                  <a:alpha val="43137"/>
                </a:srgbClr>
              </a:outerShdw>
            </a:effectLst>
          </a:endParaRPr>
        </a:p>
      </dgm:t>
    </dgm:pt>
    <dgm:pt modelId="{6F6073B3-B415-42E5-B52B-9E34686BFB95}" type="parTrans" cxnId="{9BEEA984-9D47-44F6-B831-CBA33F64B757}">
      <dgm:prSet/>
      <dgm:spPr/>
      <dgm:t>
        <a:bodyPr/>
        <a:lstStyle/>
        <a:p>
          <a:endParaRPr lang="en-US"/>
        </a:p>
      </dgm:t>
    </dgm:pt>
    <dgm:pt modelId="{4DD0582D-DBCE-416D-A284-276B173906D6}" type="sibTrans" cxnId="{9BEEA984-9D47-44F6-B831-CBA33F64B757}">
      <dgm:prSet/>
      <dgm:spPr/>
      <dgm:t>
        <a:bodyPr/>
        <a:lstStyle/>
        <a:p>
          <a:endParaRPr lang="en-US"/>
        </a:p>
      </dgm:t>
    </dgm:pt>
    <dgm:pt modelId="{CFD64ADC-5526-40E8-8DED-E00D21FCBC23}">
      <dgm:prSet/>
      <dgm:spPr/>
      <dgm:t>
        <a:bodyPr/>
        <a:lstStyle/>
        <a:p>
          <a:r>
            <a:rPr lang="en-US" dirty="0" smtClean="0"/>
            <a:t> Identify information gaps or needs</a:t>
          </a:r>
          <a:endParaRPr lang="en-US" dirty="0"/>
        </a:p>
      </dgm:t>
    </dgm:pt>
    <dgm:pt modelId="{013F1165-DE53-459B-AF89-C78F63FCF8D6}" type="parTrans" cxnId="{51EF761A-0E16-4FF2-B5F7-961567A32F0C}">
      <dgm:prSet/>
      <dgm:spPr/>
      <dgm:t>
        <a:bodyPr/>
        <a:lstStyle/>
        <a:p>
          <a:endParaRPr lang="en-US"/>
        </a:p>
      </dgm:t>
    </dgm:pt>
    <dgm:pt modelId="{47A2D67F-7463-49A5-B070-6E2E27D3A944}" type="sibTrans" cxnId="{51EF761A-0E16-4FF2-B5F7-961567A32F0C}">
      <dgm:prSet/>
      <dgm:spPr/>
      <dgm:t>
        <a:bodyPr/>
        <a:lstStyle/>
        <a:p>
          <a:endParaRPr lang="en-US"/>
        </a:p>
      </dgm:t>
    </dgm:pt>
    <dgm:pt modelId="{C979621A-C21F-4E91-B9F7-2EA63986F0E9}">
      <dgm:prSet/>
      <dgm:spPr/>
      <dgm:t>
        <a:bodyPr/>
        <a:lstStyle/>
        <a:p>
          <a:r>
            <a:rPr lang="en-US" dirty="0" smtClean="0"/>
            <a:t> Effectively find information using a wide</a:t>
          </a:r>
          <a:endParaRPr lang="en-US" dirty="0"/>
        </a:p>
      </dgm:t>
    </dgm:pt>
    <dgm:pt modelId="{A768662F-98D0-4C9B-8C03-2140BA4227C6}" type="parTrans" cxnId="{A66857D5-431A-4696-9CED-E8215941A0E1}">
      <dgm:prSet/>
      <dgm:spPr/>
      <dgm:t>
        <a:bodyPr/>
        <a:lstStyle/>
        <a:p>
          <a:endParaRPr lang="en-US"/>
        </a:p>
      </dgm:t>
    </dgm:pt>
    <dgm:pt modelId="{57A6288E-6F0F-47FD-8E75-F2BE5CD1685A}" type="sibTrans" cxnId="{A66857D5-431A-4696-9CED-E8215941A0E1}">
      <dgm:prSet/>
      <dgm:spPr/>
      <dgm:t>
        <a:bodyPr/>
        <a:lstStyle/>
        <a:p>
          <a:endParaRPr lang="en-US"/>
        </a:p>
      </dgm:t>
    </dgm:pt>
    <dgm:pt modelId="{84BAFE9E-8C41-4DBB-A75E-32379DEF3C00}">
      <dgm:prSet/>
      <dgm:spPr/>
      <dgm:t>
        <a:bodyPr/>
        <a:lstStyle/>
        <a:p>
          <a:r>
            <a:rPr lang="en-US" dirty="0" smtClean="0"/>
            <a:t> Critically evaluate information</a:t>
          </a:r>
          <a:endParaRPr lang="en-US" dirty="0"/>
        </a:p>
      </dgm:t>
    </dgm:pt>
    <dgm:pt modelId="{8F3611C7-9C72-46E7-83F6-DF1E07B99526}" type="parTrans" cxnId="{A11D1656-71EB-44C3-B333-2E624EDA1820}">
      <dgm:prSet/>
      <dgm:spPr/>
      <dgm:t>
        <a:bodyPr/>
        <a:lstStyle/>
        <a:p>
          <a:endParaRPr lang="en-US"/>
        </a:p>
      </dgm:t>
    </dgm:pt>
    <dgm:pt modelId="{D3E2A5B6-8AF8-4719-BF48-03B8BBA1729B}" type="sibTrans" cxnId="{A11D1656-71EB-44C3-B333-2E624EDA1820}">
      <dgm:prSet/>
      <dgm:spPr/>
      <dgm:t>
        <a:bodyPr/>
        <a:lstStyle/>
        <a:p>
          <a:endParaRPr lang="en-US"/>
        </a:p>
      </dgm:t>
    </dgm:pt>
    <dgm:pt modelId="{48C2F2C0-6F66-4365-977D-B907D602AF6E}">
      <dgm:prSet/>
      <dgm:spPr/>
      <dgm:t>
        <a:bodyPr/>
        <a:lstStyle/>
        <a:p>
          <a:r>
            <a:rPr lang="en-US" dirty="0" smtClean="0"/>
            <a:t> Use information for problem solving and decision  making in your academic, personal and professional life</a:t>
          </a:r>
          <a:endParaRPr lang="en-US" dirty="0"/>
        </a:p>
      </dgm:t>
    </dgm:pt>
    <dgm:pt modelId="{4DC4A935-F717-435D-B978-EE8FD99CA2C1}" type="parTrans" cxnId="{C5A9D385-0EB0-4F5C-AC55-E4FD803A0472}">
      <dgm:prSet/>
      <dgm:spPr/>
      <dgm:t>
        <a:bodyPr/>
        <a:lstStyle/>
        <a:p>
          <a:endParaRPr lang="en-US"/>
        </a:p>
      </dgm:t>
    </dgm:pt>
    <dgm:pt modelId="{A53A6FFB-6772-49A2-B362-2DB5A5D2DD01}" type="sibTrans" cxnId="{C5A9D385-0EB0-4F5C-AC55-E4FD803A0472}">
      <dgm:prSet/>
      <dgm:spPr/>
      <dgm:t>
        <a:bodyPr/>
        <a:lstStyle/>
        <a:p>
          <a:endParaRPr lang="en-US"/>
        </a:p>
      </dgm:t>
    </dgm:pt>
    <dgm:pt modelId="{16C4FAED-5B9C-4B6B-9E66-4B3AF488AFB0}" type="pres">
      <dgm:prSet presAssocID="{41F04B2A-8A3E-4271-BDEA-99A2E8E9451E}" presName="Name0" presStyleCnt="0">
        <dgm:presLayoutVars>
          <dgm:dir/>
          <dgm:animLvl val="lvl"/>
          <dgm:resizeHandles val="exact"/>
        </dgm:presLayoutVars>
      </dgm:prSet>
      <dgm:spPr/>
      <dgm:t>
        <a:bodyPr/>
        <a:lstStyle/>
        <a:p>
          <a:endParaRPr lang="en-US"/>
        </a:p>
      </dgm:t>
    </dgm:pt>
    <dgm:pt modelId="{B9DFA73D-67F0-4AD5-A10C-2F576C4E64C7}" type="pres">
      <dgm:prSet presAssocID="{554BECB7-5471-48F2-ADC6-E6AD661A653A}" presName="composite" presStyleCnt="0"/>
      <dgm:spPr/>
    </dgm:pt>
    <dgm:pt modelId="{4423CF01-E339-4335-90F5-AA178EDF93EE}" type="pres">
      <dgm:prSet presAssocID="{554BECB7-5471-48F2-ADC6-E6AD661A653A}" presName="parTx" presStyleLbl="alignNode1" presStyleIdx="0" presStyleCnt="1" custScaleY="102203" custLinFactNeighborY="-5287">
        <dgm:presLayoutVars>
          <dgm:chMax val="0"/>
          <dgm:chPref val="0"/>
          <dgm:bulletEnabled val="1"/>
        </dgm:presLayoutVars>
      </dgm:prSet>
      <dgm:spPr/>
      <dgm:t>
        <a:bodyPr/>
        <a:lstStyle/>
        <a:p>
          <a:endParaRPr lang="en-US"/>
        </a:p>
      </dgm:t>
    </dgm:pt>
    <dgm:pt modelId="{BFB80BC7-A672-4495-BC20-4A5E8E9D6EF2}" type="pres">
      <dgm:prSet presAssocID="{554BECB7-5471-48F2-ADC6-E6AD661A653A}" presName="desTx" presStyleLbl="alignAccFollowNode1" presStyleIdx="0" presStyleCnt="1" custScaleX="100000" custLinFactNeighborY="3639">
        <dgm:presLayoutVars>
          <dgm:bulletEnabled val="1"/>
        </dgm:presLayoutVars>
      </dgm:prSet>
      <dgm:spPr/>
      <dgm:t>
        <a:bodyPr/>
        <a:lstStyle/>
        <a:p>
          <a:endParaRPr lang="en-US"/>
        </a:p>
      </dgm:t>
    </dgm:pt>
  </dgm:ptLst>
  <dgm:cxnLst>
    <dgm:cxn modelId="{407E19A9-445B-4B63-BC7E-CCB73C92CABB}" type="presOf" srcId="{48C2F2C0-6F66-4365-977D-B907D602AF6E}" destId="{BFB80BC7-A672-4495-BC20-4A5E8E9D6EF2}" srcOrd="0" destOrd="3" presId="urn:microsoft.com/office/officeart/2005/8/layout/hList1"/>
    <dgm:cxn modelId="{51EF761A-0E16-4FF2-B5F7-961567A32F0C}" srcId="{554BECB7-5471-48F2-ADC6-E6AD661A653A}" destId="{CFD64ADC-5526-40E8-8DED-E00D21FCBC23}" srcOrd="0" destOrd="0" parTransId="{013F1165-DE53-459B-AF89-C78F63FCF8D6}" sibTransId="{47A2D67F-7463-49A5-B070-6E2E27D3A944}"/>
    <dgm:cxn modelId="{A66857D5-431A-4696-9CED-E8215941A0E1}" srcId="{554BECB7-5471-48F2-ADC6-E6AD661A653A}" destId="{C979621A-C21F-4E91-B9F7-2EA63986F0E9}" srcOrd="1" destOrd="0" parTransId="{A768662F-98D0-4C9B-8C03-2140BA4227C6}" sibTransId="{57A6288E-6F0F-47FD-8E75-F2BE5CD1685A}"/>
    <dgm:cxn modelId="{FBF2F3D4-EFF6-4243-8B5B-65DAE7DA020B}" type="presOf" srcId="{554BECB7-5471-48F2-ADC6-E6AD661A653A}" destId="{4423CF01-E339-4335-90F5-AA178EDF93EE}" srcOrd="0" destOrd="0" presId="urn:microsoft.com/office/officeart/2005/8/layout/hList1"/>
    <dgm:cxn modelId="{C3A1FB3D-0907-4191-8D1F-990F2AD5F98E}" type="presOf" srcId="{C979621A-C21F-4E91-B9F7-2EA63986F0E9}" destId="{BFB80BC7-A672-4495-BC20-4A5E8E9D6EF2}" srcOrd="0" destOrd="1" presId="urn:microsoft.com/office/officeart/2005/8/layout/hList1"/>
    <dgm:cxn modelId="{C8D9A3DD-8616-4F0F-8235-4706822C25D0}" type="presOf" srcId="{84BAFE9E-8C41-4DBB-A75E-32379DEF3C00}" destId="{BFB80BC7-A672-4495-BC20-4A5E8E9D6EF2}" srcOrd="0" destOrd="2" presId="urn:microsoft.com/office/officeart/2005/8/layout/hList1"/>
    <dgm:cxn modelId="{C5A9D385-0EB0-4F5C-AC55-E4FD803A0472}" srcId="{554BECB7-5471-48F2-ADC6-E6AD661A653A}" destId="{48C2F2C0-6F66-4365-977D-B907D602AF6E}" srcOrd="3" destOrd="0" parTransId="{4DC4A935-F717-435D-B978-EE8FD99CA2C1}" sibTransId="{A53A6FFB-6772-49A2-B362-2DB5A5D2DD01}"/>
    <dgm:cxn modelId="{9BEEA984-9D47-44F6-B831-CBA33F64B757}" srcId="{41F04B2A-8A3E-4271-BDEA-99A2E8E9451E}" destId="{554BECB7-5471-48F2-ADC6-E6AD661A653A}" srcOrd="0" destOrd="0" parTransId="{6F6073B3-B415-42E5-B52B-9E34686BFB95}" sibTransId="{4DD0582D-DBCE-416D-A284-276B173906D6}"/>
    <dgm:cxn modelId="{266FBDA5-E86C-47EB-A692-517AD23F4C02}" type="presOf" srcId="{41F04B2A-8A3E-4271-BDEA-99A2E8E9451E}" destId="{16C4FAED-5B9C-4B6B-9E66-4B3AF488AFB0}" srcOrd="0" destOrd="0" presId="urn:microsoft.com/office/officeart/2005/8/layout/hList1"/>
    <dgm:cxn modelId="{F54FAE10-EF74-417C-9776-1DC7864DAD23}" type="presOf" srcId="{CFD64ADC-5526-40E8-8DED-E00D21FCBC23}" destId="{BFB80BC7-A672-4495-BC20-4A5E8E9D6EF2}" srcOrd="0" destOrd="0" presId="urn:microsoft.com/office/officeart/2005/8/layout/hList1"/>
    <dgm:cxn modelId="{A11D1656-71EB-44C3-B333-2E624EDA1820}" srcId="{554BECB7-5471-48F2-ADC6-E6AD661A653A}" destId="{84BAFE9E-8C41-4DBB-A75E-32379DEF3C00}" srcOrd="2" destOrd="0" parTransId="{8F3611C7-9C72-46E7-83F6-DF1E07B99526}" sibTransId="{D3E2A5B6-8AF8-4719-BF48-03B8BBA1729B}"/>
    <dgm:cxn modelId="{3B6D20E6-E502-4C28-875B-525A018496E4}" type="presParOf" srcId="{16C4FAED-5B9C-4B6B-9E66-4B3AF488AFB0}" destId="{B9DFA73D-67F0-4AD5-A10C-2F576C4E64C7}" srcOrd="0" destOrd="0" presId="urn:microsoft.com/office/officeart/2005/8/layout/hList1"/>
    <dgm:cxn modelId="{DC6573EF-0E9D-434C-BD50-69B6DC411A0D}" type="presParOf" srcId="{B9DFA73D-67F0-4AD5-A10C-2F576C4E64C7}" destId="{4423CF01-E339-4335-90F5-AA178EDF93EE}" srcOrd="0" destOrd="0" presId="urn:microsoft.com/office/officeart/2005/8/layout/hList1"/>
    <dgm:cxn modelId="{D13148DF-D25C-4695-9C56-013EA928DAE3}" type="presParOf" srcId="{B9DFA73D-67F0-4AD5-A10C-2F576C4E64C7}" destId="{BFB80BC7-A672-4495-BC20-4A5E8E9D6EF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23CF01-E339-4335-90F5-AA178EDF93EE}">
      <dsp:nvSpPr>
        <dsp:cNvPr id="0" name=""/>
        <dsp:cNvSpPr/>
      </dsp:nvSpPr>
      <dsp:spPr>
        <a:xfrm>
          <a:off x="0" y="21456"/>
          <a:ext cx="8183880" cy="1641600"/>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100000"/>
            </a:lnSpc>
            <a:spcBef>
              <a:spcPct val="0"/>
            </a:spcBef>
            <a:spcAft>
              <a:spcPts val="0"/>
            </a:spcAft>
          </a:pPr>
          <a:r>
            <a:rPr lang="en-US" sz="2800" b="0" i="0" kern="1200" dirty="0" smtClean="0">
              <a:effectLst>
                <a:outerShdw blurRad="38100" dist="38100" dir="2700000" algn="tl">
                  <a:srgbClr val="000000">
                    <a:alpha val="43137"/>
                  </a:srgbClr>
                </a:outerShdw>
              </a:effectLst>
            </a:rPr>
            <a:t>A VISION TO SERVE:</a:t>
          </a:r>
        </a:p>
        <a:p>
          <a:pPr lvl="0" algn="ctr" defTabSz="1244600" rtl="0">
            <a:lnSpc>
              <a:spcPct val="100000"/>
            </a:lnSpc>
            <a:spcBef>
              <a:spcPct val="0"/>
            </a:spcBef>
            <a:spcAft>
              <a:spcPts val="0"/>
            </a:spcAft>
          </a:pPr>
          <a:r>
            <a:rPr lang="en-US" sz="2800" b="0" i="0" kern="1200" dirty="0" smtClean="0">
              <a:effectLst>
                <a:outerShdw blurRad="38100" dist="38100" dir="2700000" algn="tl">
                  <a:srgbClr val="000000">
                    <a:alpha val="43137"/>
                  </a:srgbClr>
                </a:outerShdw>
              </a:effectLst>
            </a:rPr>
            <a:t>JC OLIVER LIBRARY</a:t>
          </a:r>
          <a:endParaRPr lang="en-US" sz="2800" b="0" i="0" kern="1200" dirty="0">
            <a:effectLst>
              <a:outerShdw blurRad="38100" dist="38100" dir="2700000" algn="tl">
                <a:srgbClr val="000000">
                  <a:alpha val="43137"/>
                </a:srgbClr>
              </a:outerShdw>
            </a:effectLst>
          </a:endParaRPr>
        </a:p>
      </dsp:txBody>
      <dsp:txXfrm>
        <a:off x="0" y="21456"/>
        <a:ext cx="8183880" cy="1641600"/>
      </dsp:txXfrm>
    </dsp:sp>
    <dsp:sp modelId="{BFB80BC7-A672-4495-BC20-4A5E8E9D6EF2}">
      <dsp:nvSpPr>
        <dsp:cNvPr id="0" name=""/>
        <dsp:cNvSpPr/>
      </dsp:nvSpPr>
      <dsp:spPr>
        <a:xfrm>
          <a:off x="0" y="1672043"/>
          <a:ext cx="8183880" cy="2503439"/>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23CF01-E339-4335-90F5-AA178EDF93EE}">
      <dsp:nvSpPr>
        <dsp:cNvPr id="0" name=""/>
        <dsp:cNvSpPr/>
      </dsp:nvSpPr>
      <dsp:spPr>
        <a:xfrm>
          <a:off x="0" y="0"/>
          <a:ext cx="8183880" cy="1785600"/>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100000"/>
            </a:lnSpc>
            <a:spcBef>
              <a:spcPct val="0"/>
            </a:spcBef>
            <a:spcAft>
              <a:spcPts val="0"/>
            </a:spcAft>
          </a:pPr>
          <a:r>
            <a:rPr lang="en-US" sz="3600" b="1" i="0" kern="1200" dirty="0" smtClean="0">
              <a:effectLst>
                <a:outerShdw blurRad="38100" dist="38100" dir="2700000" algn="tl">
                  <a:srgbClr val="000000">
                    <a:alpha val="43137"/>
                  </a:srgbClr>
                </a:outerShdw>
              </a:effectLst>
            </a:rPr>
            <a:t>Goal - Information Literacy</a:t>
          </a:r>
          <a:endParaRPr lang="en-US" sz="3600" b="1" i="0" kern="1200" dirty="0">
            <a:effectLst>
              <a:outerShdw blurRad="38100" dist="38100" dir="2700000" algn="tl">
                <a:srgbClr val="000000">
                  <a:alpha val="43137"/>
                </a:srgbClr>
              </a:outerShdw>
            </a:effectLst>
          </a:endParaRPr>
        </a:p>
      </dsp:txBody>
      <dsp:txXfrm>
        <a:off x="0" y="0"/>
        <a:ext cx="8183880" cy="1785600"/>
      </dsp:txXfrm>
    </dsp:sp>
    <dsp:sp modelId="{BFB80BC7-A672-4495-BC20-4A5E8E9D6EF2}">
      <dsp:nvSpPr>
        <dsp:cNvPr id="0" name=""/>
        <dsp:cNvSpPr/>
      </dsp:nvSpPr>
      <dsp:spPr>
        <a:xfrm>
          <a:off x="0" y="1178684"/>
          <a:ext cx="8183880" cy="3897895"/>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23CF01-E339-4335-90F5-AA178EDF93EE}">
      <dsp:nvSpPr>
        <dsp:cNvPr id="0" name=""/>
        <dsp:cNvSpPr/>
      </dsp:nvSpPr>
      <dsp:spPr>
        <a:xfrm>
          <a:off x="0" y="381323"/>
          <a:ext cx="8183880" cy="1872000"/>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264160" rIns="462280" bIns="264160" numCol="1" spcCol="1270" anchor="ctr" anchorCtr="0">
          <a:noAutofit/>
        </a:bodyPr>
        <a:lstStyle/>
        <a:p>
          <a:pPr lvl="0" algn="ctr" defTabSz="2889250" rtl="0">
            <a:lnSpc>
              <a:spcPct val="90000"/>
            </a:lnSpc>
            <a:spcBef>
              <a:spcPct val="0"/>
            </a:spcBef>
            <a:spcAft>
              <a:spcPct val="35000"/>
            </a:spcAft>
          </a:pPr>
          <a:r>
            <a:rPr lang="en-US" sz="6500" b="0" i="0" kern="1200" dirty="0" smtClean="0">
              <a:effectLst>
                <a:outerShdw blurRad="38100" dist="38100" dir="2700000" algn="tl">
                  <a:srgbClr val="000000">
                    <a:alpha val="43137"/>
                  </a:srgbClr>
                </a:outerShdw>
              </a:effectLst>
            </a:rPr>
            <a:t>ABSTRACT</a:t>
          </a:r>
          <a:endParaRPr lang="en-US" sz="6500" b="0" i="0" kern="1200" dirty="0">
            <a:effectLst>
              <a:outerShdw blurRad="38100" dist="38100" dir="2700000" algn="tl">
                <a:srgbClr val="000000">
                  <a:alpha val="43137"/>
                </a:srgbClr>
              </a:outerShdw>
            </a:effectLst>
          </a:endParaRPr>
        </a:p>
      </dsp:txBody>
      <dsp:txXfrm>
        <a:off x="0" y="381323"/>
        <a:ext cx="8183880" cy="1872000"/>
      </dsp:txXfrm>
    </dsp:sp>
    <dsp:sp modelId="{BFB80BC7-A672-4495-BC20-4A5E8E9D6EF2}">
      <dsp:nvSpPr>
        <dsp:cNvPr id="0" name=""/>
        <dsp:cNvSpPr/>
      </dsp:nvSpPr>
      <dsp:spPr>
        <a:xfrm>
          <a:off x="0" y="2272022"/>
          <a:ext cx="8183880" cy="2854800"/>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23CF01-E339-4335-90F5-AA178EDF93EE}">
      <dsp:nvSpPr>
        <dsp:cNvPr id="0" name=""/>
        <dsp:cNvSpPr/>
      </dsp:nvSpPr>
      <dsp:spPr>
        <a:xfrm>
          <a:off x="0" y="0"/>
          <a:ext cx="8183880" cy="1530592"/>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100000"/>
            </a:lnSpc>
            <a:spcBef>
              <a:spcPct val="0"/>
            </a:spcBef>
            <a:spcAft>
              <a:spcPts val="0"/>
            </a:spcAft>
          </a:pPr>
          <a:endParaRPr lang="en-US" sz="1800" b="0" i="0" kern="1200" dirty="0">
            <a:effectLst>
              <a:outerShdw blurRad="38100" dist="38100" dir="2700000" algn="tl">
                <a:srgbClr val="000000">
                  <a:alpha val="43137"/>
                </a:srgbClr>
              </a:outerShdw>
            </a:effectLst>
          </a:endParaRPr>
        </a:p>
      </dsp:txBody>
      <dsp:txXfrm>
        <a:off x="0" y="0"/>
        <a:ext cx="8183880" cy="1530592"/>
      </dsp:txXfrm>
    </dsp:sp>
    <dsp:sp modelId="{BFB80BC7-A672-4495-BC20-4A5E8E9D6EF2}">
      <dsp:nvSpPr>
        <dsp:cNvPr id="0" name=""/>
        <dsp:cNvSpPr/>
      </dsp:nvSpPr>
      <dsp:spPr>
        <a:xfrm>
          <a:off x="0" y="1520064"/>
          <a:ext cx="8183880" cy="2283840"/>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23CF01-E339-4335-90F5-AA178EDF93EE}">
      <dsp:nvSpPr>
        <dsp:cNvPr id="0" name=""/>
        <dsp:cNvSpPr/>
      </dsp:nvSpPr>
      <dsp:spPr>
        <a:xfrm>
          <a:off x="0" y="10809"/>
          <a:ext cx="8183880" cy="1036800"/>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endParaRPr lang="en-US" sz="3600" b="0" i="0" kern="1200" dirty="0">
            <a:effectLst>
              <a:outerShdw blurRad="38100" dist="38100" dir="2700000" algn="tl">
                <a:srgbClr val="000000">
                  <a:alpha val="43137"/>
                </a:srgbClr>
              </a:outerShdw>
            </a:effectLst>
          </a:endParaRPr>
        </a:p>
      </dsp:txBody>
      <dsp:txXfrm>
        <a:off x="0" y="10809"/>
        <a:ext cx="8183880" cy="1036800"/>
      </dsp:txXfrm>
    </dsp:sp>
    <dsp:sp modelId="{BFB80BC7-A672-4495-BC20-4A5E8E9D6EF2}">
      <dsp:nvSpPr>
        <dsp:cNvPr id="0" name=""/>
        <dsp:cNvSpPr/>
      </dsp:nvSpPr>
      <dsp:spPr>
        <a:xfrm>
          <a:off x="0" y="722658"/>
          <a:ext cx="8183880" cy="2251736"/>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1FB398-9003-4E78-8D17-764E83620A3D}">
      <dsp:nvSpPr>
        <dsp:cNvPr id="0" name=""/>
        <dsp:cNvSpPr/>
      </dsp:nvSpPr>
      <dsp:spPr>
        <a:xfrm>
          <a:off x="2297" y="699261"/>
          <a:ext cx="1220788" cy="395237"/>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lvl="0" algn="ctr" defTabSz="400050" rtl="0">
            <a:lnSpc>
              <a:spcPct val="90000"/>
            </a:lnSpc>
            <a:spcBef>
              <a:spcPct val="0"/>
            </a:spcBef>
            <a:spcAft>
              <a:spcPct val="35000"/>
            </a:spcAft>
          </a:pPr>
          <a:r>
            <a:rPr lang="en-US" sz="900" b="0" i="0" kern="1200" dirty="0" smtClean="0"/>
            <a:t>Information Literacy</a:t>
          </a:r>
          <a:endParaRPr lang="en-US" sz="900" b="1" i="0" kern="1200" dirty="0"/>
        </a:p>
      </dsp:txBody>
      <dsp:txXfrm>
        <a:off x="2297" y="699261"/>
        <a:ext cx="1220788" cy="395237"/>
      </dsp:txXfrm>
    </dsp:sp>
    <dsp:sp modelId="{AB483934-68B0-4632-A977-7A1FD417E190}">
      <dsp:nvSpPr>
        <dsp:cNvPr id="0" name=""/>
        <dsp:cNvSpPr/>
      </dsp:nvSpPr>
      <dsp:spPr>
        <a:xfrm>
          <a:off x="2297" y="1094498"/>
          <a:ext cx="1220788" cy="1171943"/>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 What it is</a:t>
          </a:r>
          <a:endParaRPr lang="en-US" sz="900" kern="1200" dirty="0"/>
        </a:p>
        <a:p>
          <a:pPr marL="57150" lvl="1" indent="-57150" algn="l" defTabSz="400050">
            <a:lnSpc>
              <a:spcPct val="90000"/>
            </a:lnSpc>
            <a:spcBef>
              <a:spcPct val="0"/>
            </a:spcBef>
            <a:spcAft>
              <a:spcPct val="15000"/>
            </a:spcAft>
            <a:buChar char="••"/>
          </a:pPr>
          <a:r>
            <a:rPr lang="en-US" sz="900" kern="1200" dirty="0" smtClean="0"/>
            <a:t> Definition from   ALA</a:t>
          </a:r>
          <a:endParaRPr lang="en-US" sz="900" kern="1200" dirty="0"/>
        </a:p>
        <a:p>
          <a:pPr marL="57150" lvl="1" indent="-57150" algn="l" defTabSz="400050">
            <a:lnSpc>
              <a:spcPct val="90000"/>
            </a:lnSpc>
            <a:spcBef>
              <a:spcPct val="0"/>
            </a:spcBef>
            <a:spcAft>
              <a:spcPct val="15000"/>
            </a:spcAft>
            <a:buChar char="••"/>
          </a:pPr>
          <a:r>
            <a:rPr lang="en-US" sz="900" kern="1200" dirty="0" smtClean="0"/>
            <a:t> Milestones</a:t>
          </a:r>
          <a:endParaRPr lang="en-US" sz="900" kern="1200" dirty="0"/>
        </a:p>
      </dsp:txBody>
      <dsp:txXfrm>
        <a:off x="2297" y="1094498"/>
        <a:ext cx="1220788" cy="1171943"/>
      </dsp:txXfrm>
    </dsp:sp>
    <dsp:sp modelId="{15420017-20FD-4B39-AC66-9672C8DE8574}">
      <dsp:nvSpPr>
        <dsp:cNvPr id="0" name=""/>
        <dsp:cNvSpPr/>
      </dsp:nvSpPr>
      <dsp:spPr>
        <a:xfrm>
          <a:off x="1393996" y="699261"/>
          <a:ext cx="1220788" cy="395237"/>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lvl="0" algn="ctr" defTabSz="400050" rtl="0">
            <a:lnSpc>
              <a:spcPct val="90000"/>
            </a:lnSpc>
            <a:spcBef>
              <a:spcPct val="0"/>
            </a:spcBef>
            <a:spcAft>
              <a:spcPct val="35000"/>
            </a:spcAft>
          </a:pPr>
          <a:r>
            <a:rPr lang="en-US" sz="900" b="0" i="0" kern="1200" dirty="0" smtClean="0"/>
            <a:t>Why are we focused on it?</a:t>
          </a:r>
          <a:endParaRPr lang="en-US" sz="900" b="0" i="0" kern="1200" dirty="0"/>
        </a:p>
      </dsp:txBody>
      <dsp:txXfrm>
        <a:off x="1393996" y="699261"/>
        <a:ext cx="1220788" cy="395237"/>
      </dsp:txXfrm>
    </dsp:sp>
    <dsp:sp modelId="{CD5771BE-A2FC-4FE8-B2E5-5934AAA6E375}">
      <dsp:nvSpPr>
        <dsp:cNvPr id="0" name=""/>
        <dsp:cNvSpPr/>
      </dsp:nvSpPr>
      <dsp:spPr>
        <a:xfrm>
          <a:off x="1393996" y="1094498"/>
          <a:ext cx="1220788" cy="1171943"/>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Innovation</a:t>
          </a:r>
          <a:endParaRPr lang="en-US" sz="900" kern="1200" dirty="0"/>
        </a:p>
        <a:p>
          <a:pPr marL="57150" lvl="1" indent="-57150" algn="l" defTabSz="400050">
            <a:lnSpc>
              <a:spcPct val="90000"/>
            </a:lnSpc>
            <a:spcBef>
              <a:spcPct val="0"/>
            </a:spcBef>
            <a:spcAft>
              <a:spcPct val="15000"/>
            </a:spcAft>
            <a:buChar char="••"/>
          </a:pPr>
          <a:r>
            <a:rPr lang="en-US" sz="900" kern="1200" dirty="0" smtClean="0"/>
            <a:t> Accreditation</a:t>
          </a:r>
          <a:endParaRPr lang="en-US" sz="900" kern="1200" dirty="0"/>
        </a:p>
        <a:p>
          <a:pPr marL="57150" lvl="1" indent="-57150" algn="l" defTabSz="400050">
            <a:lnSpc>
              <a:spcPct val="90000"/>
            </a:lnSpc>
            <a:spcBef>
              <a:spcPct val="0"/>
            </a:spcBef>
            <a:spcAft>
              <a:spcPct val="15000"/>
            </a:spcAft>
            <a:buChar char="••"/>
          </a:pPr>
          <a:r>
            <a:rPr lang="en-US" sz="900" kern="1200" dirty="0" smtClean="0"/>
            <a:t> Service Development</a:t>
          </a:r>
          <a:endParaRPr lang="en-US" sz="900" kern="1200" dirty="0"/>
        </a:p>
      </dsp:txBody>
      <dsp:txXfrm>
        <a:off x="1393996" y="1094498"/>
        <a:ext cx="1220788" cy="1171943"/>
      </dsp:txXfrm>
    </dsp:sp>
    <dsp:sp modelId="{465756E6-9E77-4DC0-B61E-DC53D08CD1C8}">
      <dsp:nvSpPr>
        <dsp:cNvPr id="0" name=""/>
        <dsp:cNvSpPr/>
      </dsp:nvSpPr>
      <dsp:spPr>
        <a:xfrm>
          <a:off x="2785696" y="699261"/>
          <a:ext cx="1220788" cy="395237"/>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lvl="0" algn="ctr" defTabSz="400050" rtl="0">
            <a:lnSpc>
              <a:spcPct val="90000"/>
            </a:lnSpc>
            <a:spcBef>
              <a:spcPct val="0"/>
            </a:spcBef>
            <a:spcAft>
              <a:spcPct val="35000"/>
            </a:spcAft>
          </a:pPr>
          <a:r>
            <a:rPr lang="en-US" sz="900" b="0" i="0" kern="1200" dirty="0" smtClean="0"/>
            <a:t>Information Skills</a:t>
          </a:r>
          <a:endParaRPr lang="en-US" sz="900" b="1" i="0" kern="1200" dirty="0"/>
        </a:p>
      </dsp:txBody>
      <dsp:txXfrm>
        <a:off x="2785696" y="699261"/>
        <a:ext cx="1220788" cy="395237"/>
      </dsp:txXfrm>
    </dsp:sp>
    <dsp:sp modelId="{4AE87498-FFDA-42E6-845C-300252D55339}">
      <dsp:nvSpPr>
        <dsp:cNvPr id="0" name=""/>
        <dsp:cNvSpPr/>
      </dsp:nvSpPr>
      <dsp:spPr>
        <a:xfrm>
          <a:off x="2785696" y="1094498"/>
          <a:ext cx="1220788" cy="1171943"/>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Competencies</a:t>
          </a:r>
          <a:endParaRPr lang="en-US" sz="900" kern="1200" dirty="0"/>
        </a:p>
        <a:p>
          <a:pPr marL="57150" lvl="1" indent="-57150" algn="l" defTabSz="400050">
            <a:lnSpc>
              <a:spcPct val="90000"/>
            </a:lnSpc>
            <a:spcBef>
              <a:spcPct val="0"/>
            </a:spcBef>
            <a:spcAft>
              <a:spcPct val="15000"/>
            </a:spcAft>
            <a:buChar char="••"/>
          </a:pPr>
          <a:r>
            <a:rPr lang="en-US" sz="900" kern="1200" dirty="0" smtClean="0"/>
            <a:t>Essential for success</a:t>
          </a:r>
          <a:endParaRPr lang="en-US" sz="900" kern="1200" dirty="0"/>
        </a:p>
        <a:p>
          <a:pPr marL="57150" lvl="1" indent="-57150" algn="l" defTabSz="400050">
            <a:lnSpc>
              <a:spcPct val="90000"/>
            </a:lnSpc>
            <a:spcBef>
              <a:spcPct val="0"/>
            </a:spcBef>
            <a:spcAft>
              <a:spcPct val="15000"/>
            </a:spcAft>
            <a:buChar char="••"/>
          </a:pPr>
          <a:r>
            <a:rPr lang="en-US" sz="900" kern="1200" dirty="0" smtClean="0"/>
            <a:t>Why now more than ever?</a:t>
          </a:r>
          <a:endParaRPr lang="en-US" sz="900" kern="1200" dirty="0"/>
        </a:p>
        <a:p>
          <a:pPr marL="57150" lvl="1" indent="-57150" algn="l" defTabSz="400050">
            <a:lnSpc>
              <a:spcPct val="90000"/>
            </a:lnSpc>
            <a:spcBef>
              <a:spcPct val="0"/>
            </a:spcBef>
            <a:spcAft>
              <a:spcPct val="15000"/>
            </a:spcAft>
            <a:buChar char="••"/>
          </a:pPr>
          <a:endParaRPr lang="en-US" sz="900" kern="1200" dirty="0"/>
        </a:p>
      </dsp:txBody>
      <dsp:txXfrm>
        <a:off x="2785696" y="1094498"/>
        <a:ext cx="1220788" cy="1171943"/>
      </dsp:txXfrm>
    </dsp:sp>
    <dsp:sp modelId="{AA4D9EED-A4D1-4B6D-8575-B723E2C534E6}">
      <dsp:nvSpPr>
        <dsp:cNvPr id="0" name=""/>
        <dsp:cNvSpPr/>
      </dsp:nvSpPr>
      <dsp:spPr>
        <a:xfrm>
          <a:off x="4177395" y="699261"/>
          <a:ext cx="1220788" cy="395237"/>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lvl="0" algn="ctr" defTabSz="400050" rtl="0">
            <a:lnSpc>
              <a:spcPct val="90000"/>
            </a:lnSpc>
            <a:spcBef>
              <a:spcPct val="0"/>
            </a:spcBef>
            <a:spcAft>
              <a:spcPct val="35000"/>
            </a:spcAft>
          </a:pPr>
          <a:r>
            <a:rPr lang="en-US" sz="900" b="0" i="0" kern="1200" dirty="0" smtClean="0"/>
            <a:t>Interaction with Stakeholders</a:t>
          </a:r>
          <a:endParaRPr lang="en-US" sz="900" b="0" i="0" kern="1200" dirty="0"/>
        </a:p>
      </dsp:txBody>
      <dsp:txXfrm>
        <a:off x="4177395" y="699261"/>
        <a:ext cx="1220788" cy="395237"/>
      </dsp:txXfrm>
    </dsp:sp>
    <dsp:sp modelId="{ADB3F562-776E-40D9-98B6-B9A8DC20894A}">
      <dsp:nvSpPr>
        <dsp:cNvPr id="0" name=""/>
        <dsp:cNvSpPr/>
      </dsp:nvSpPr>
      <dsp:spPr>
        <a:xfrm>
          <a:off x="4177395" y="1094498"/>
          <a:ext cx="1220788" cy="1171943"/>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List new traits that will be used to create your improved persona.</a:t>
          </a:r>
          <a:endParaRPr lang="en-US" sz="900" kern="1200" dirty="0"/>
        </a:p>
      </dsp:txBody>
      <dsp:txXfrm>
        <a:off x="4177395" y="1094498"/>
        <a:ext cx="1220788" cy="1171943"/>
      </dsp:txXfrm>
    </dsp:sp>
    <dsp:sp modelId="{4423CF01-E339-4335-90F5-AA178EDF93EE}">
      <dsp:nvSpPr>
        <dsp:cNvPr id="0" name=""/>
        <dsp:cNvSpPr/>
      </dsp:nvSpPr>
      <dsp:spPr>
        <a:xfrm>
          <a:off x="5569094" y="699261"/>
          <a:ext cx="1220788" cy="395237"/>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lvl="0" algn="ctr" defTabSz="400050" rtl="0">
            <a:lnSpc>
              <a:spcPct val="90000"/>
            </a:lnSpc>
            <a:spcBef>
              <a:spcPct val="0"/>
            </a:spcBef>
            <a:spcAft>
              <a:spcPct val="35000"/>
            </a:spcAft>
          </a:pPr>
          <a:r>
            <a:rPr lang="en-US" sz="900" b="0" i="0" kern="1200" dirty="0" smtClean="0"/>
            <a:t>Program Implementation</a:t>
          </a:r>
          <a:endParaRPr lang="en-US" sz="900" b="0" i="0" kern="1200" dirty="0"/>
        </a:p>
      </dsp:txBody>
      <dsp:txXfrm>
        <a:off x="5569094" y="699261"/>
        <a:ext cx="1220788" cy="395237"/>
      </dsp:txXfrm>
    </dsp:sp>
    <dsp:sp modelId="{BFB80BC7-A672-4495-BC20-4A5E8E9D6EF2}">
      <dsp:nvSpPr>
        <dsp:cNvPr id="0" name=""/>
        <dsp:cNvSpPr/>
      </dsp:nvSpPr>
      <dsp:spPr>
        <a:xfrm>
          <a:off x="5569094" y="1094498"/>
          <a:ext cx="1220788" cy="1171943"/>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Goals/Outcomes</a:t>
          </a:r>
          <a:endParaRPr lang="en-US" sz="900" kern="1200" dirty="0"/>
        </a:p>
        <a:p>
          <a:pPr marL="57150" lvl="1" indent="-57150" algn="l" defTabSz="400050">
            <a:lnSpc>
              <a:spcPct val="90000"/>
            </a:lnSpc>
            <a:spcBef>
              <a:spcPct val="0"/>
            </a:spcBef>
            <a:spcAft>
              <a:spcPct val="15000"/>
            </a:spcAft>
            <a:buChar char="••"/>
          </a:pPr>
          <a:r>
            <a:rPr lang="en-US" sz="900" kern="1200" dirty="0" smtClean="0"/>
            <a:t>Participants</a:t>
          </a:r>
          <a:endParaRPr lang="en-US" sz="900" kern="1200" dirty="0"/>
        </a:p>
        <a:p>
          <a:pPr marL="57150" lvl="1" indent="-57150" algn="l" defTabSz="400050">
            <a:lnSpc>
              <a:spcPct val="90000"/>
            </a:lnSpc>
            <a:spcBef>
              <a:spcPct val="0"/>
            </a:spcBef>
            <a:spcAft>
              <a:spcPct val="15000"/>
            </a:spcAft>
            <a:buChar char="••"/>
          </a:pPr>
          <a:r>
            <a:rPr lang="en-US" sz="900" kern="1200" dirty="0" smtClean="0"/>
            <a:t>Challenges</a:t>
          </a:r>
          <a:endParaRPr lang="en-US" sz="900" kern="1200" dirty="0"/>
        </a:p>
        <a:p>
          <a:pPr marL="57150" lvl="1" indent="-57150" algn="l" defTabSz="400050">
            <a:lnSpc>
              <a:spcPct val="90000"/>
            </a:lnSpc>
            <a:spcBef>
              <a:spcPct val="0"/>
            </a:spcBef>
            <a:spcAft>
              <a:spcPct val="15000"/>
            </a:spcAft>
            <a:buChar char="••"/>
          </a:pPr>
          <a:r>
            <a:rPr lang="en-US" sz="900" kern="1200" dirty="0" smtClean="0"/>
            <a:t>Timeline</a:t>
          </a:r>
          <a:endParaRPr lang="en-US" sz="900" kern="1200" dirty="0"/>
        </a:p>
      </dsp:txBody>
      <dsp:txXfrm>
        <a:off x="5569094" y="1094498"/>
        <a:ext cx="1220788" cy="1171943"/>
      </dsp:txXfrm>
    </dsp:sp>
    <dsp:sp modelId="{D232D427-0A8A-490A-BFA4-0DCBB3D0C6E8}">
      <dsp:nvSpPr>
        <dsp:cNvPr id="0" name=""/>
        <dsp:cNvSpPr/>
      </dsp:nvSpPr>
      <dsp:spPr>
        <a:xfrm>
          <a:off x="6960793" y="699261"/>
          <a:ext cx="1220788" cy="395237"/>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lvl="0" algn="ctr" defTabSz="400050" rtl="0">
            <a:lnSpc>
              <a:spcPct val="90000"/>
            </a:lnSpc>
            <a:spcBef>
              <a:spcPct val="0"/>
            </a:spcBef>
            <a:spcAft>
              <a:spcPct val="35000"/>
            </a:spcAft>
          </a:pPr>
          <a:r>
            <a:rPr lang="en-US" sz="900" b="0" i="0" kern="1200" dirty="0" smtClean="0"/>
            <a:t>Accountability &amp; Assessment</a:t>
          </a:r>
          <a:endParaRPr lang="en-US" sz="900" b="0" i="0" kern="1200" dirty="0"/>
        </a:p>
      </dsp:txBody>
      <dsp:txXfrm>
        <a:off x="6960793" y="699261"/>
        <a:ext cx="1220788" cy="395237"/>
      </dsp:txXfrm>
    </dsp:sp>
    <dsp:sp modelId="{00696794-19E0-4663-A686-52E38CE8FC90}">
      <dsp:nvSpPr>
        <dsp:cNvPr id="0" name=""/>
        <dsp:cNvSpPr/>
      </dsp:nvSpPr>
      <dsp:spPr>
        <a:xfrm>
          <a:off x="6960793" y="1094498"/>
          <a:ext cx="1220788" cy="1171943"/>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Performance Standards</a:t>
          </a:r>
          <a:endParaRPr lang="en-US" sz="900" kern="1200" dirty="0"/>
        </a:p>
        <a:p>
          <a:pPr marL="57150" lvl="1" indent="-57150" algn="l" defTabSz="400050">
            <a:lnSpc>
              <a:spcPct val="90000"/>
            </a:lnSpc>
            <a:spcBef>
              <a:spcPct val="0"/>
            </a:spcBef>
            <a:spcAft>
              <a:spcPct val="15000"/>
            </a:spcAft>
            <a:buChar char="••"/>
          </a:pPr>
          <a:r>
            <a:rPr lang="en-US" sz="900" kern="1200" dirty="0" smtClean="0"/>
            <a:t> Evidence-Based Research</a:t>
          </a:r>
          <a:endParaRPr lang="en-US" sz="900" kern="1200" dirty="0"/>
        </a:p>
      </dsp:txBody>
      <dsp:txXfrm>
        <a:off x="6960793" y="1094498"/>
        <a:ext cx="1220788" cy="117194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23CF01-E339-4335-90F5-AA178EDF93EE}">
      <dsp:nvSpPr>
        <dsp:cNvPr id="0" name=""/>
        <dsp:cNvSpPr/>
      </dsp:nvSpPr>
      <dsp:spPr>
        <a:xfrm>
          <a:off x="0" y="106870"/>
          <a:ext cx="8183880" cy="1193704"/>
        </a:xfrm>
        <a:prstGeom prst="rect">
          <a:avLst/>
        </a:prstGeom>
        <a:solidFill>
          <a:schemeClr val="accent1">
            <a:hueOff val="0"/>
            <a:satOff val="0"/>
            <a:lumOff val="0"/>
            <a:alphaOff val="0"/>
          </a:schemeClr>
        </a:solidFill>
        <a:ln w="425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rtl="0">
            <a:lnSpc>
              <a:spcPct val="100000"/>
            </a:lnSpc>
            <a:spcBef>
              <a:spcPct val="0"/>
            </a:spcBef>
            <a:spcAft>
              <a:spcPts val="0"/>
            </a:spcAft>
          </a:pPr>
          <a:r>
            <a:rPr lang="en-US" sz="4000" b="1" i="0" kern="1200" dirty="0" smtClean="0">
              <a:effectLst>
                <a:outerShdw blurRad="38100" dist="38100" dir="2700000" algn="tl">
                  <a:srgbClr val="000000">
                    <a:alpha val="43137"/>
                  </a:srgbClr>
                </a:outerShdw>
              </a:effectLst>
            </a:rPr>
            <a:t>OUTCOME STATEMENTS</a:t>
          </a:r>
          <a:endParaRPr lang="en-US" sz="4000" b="1" i="0" kern="1200" dirty="0">
            <a:effectLst>
              <a:outerShdw blurRad="38100" dist="38100" dir="2700000" algn="tl">
                <a:srgbClr val="000000">
                  <a:alpha val="43137"/>
                </a:srgbClr>
              </a:outerShdw>
            </a:effectLst>
          </a:endParaRPr>
        </a:p>
      </dsp:txBody>
      <dsp:txXfrm>
        <a:off x="0" y="106870"/>
        <a:ext cx="8183880" cy="1193704"/>
      </dsp:txXfrm>
    </dsp:sp>
    <dsp:sp modelId="{BFB80BC7-A672-4495-BC20-4A5E8E9D6EF2}">
      <dsp:nvSpPr>
        <dsp:cNvPr id="0" name=""/>
        <dsp:cNvSpPr/>
      </dsp:nvSpPr>
      <dsp:spPr>
        <a:xfrm>
          <a:off x="0" y="1449501"/>
          <a:ext cx="8183880" cy="2749117"/>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 Identify information gaps or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 Effectively find information using a wide</a:t>
          </a:r>
          <a:endParaRPr lang="en-US" sz="2200" kern="1200" dirty="0"/>
        </a:p>
        <a:p>
          <a:pPr marL="228600" lvl="1" indent="-228600" algn="l" defTabSz="977900">
            <a:lnSpc>
              <a:spcPct val="90000"/>
            </a:lnSpc>
            <a:spcBef>
              <a:spcPct val="0"/>
            </a:spcBef>
            <a:spcAft>
              <a:spcPct val="15000"/>
            </a:spcAft>
            <a:buChar char="••"/>
          </a:pPr>
          <a:r>
            <a:rPr lang="en-US" sz="2200" kern="1200" dirty="0" smtClean="0"/>
            <a:t> Critically evaluate information</a:t>
          </a:r>
          <a:endParaRPr lang="en-US" sz="2200" kern="1200" dirty="0"/>
        </a:p>
        <a:p>
          <a:pPr marL="228600" lvl="1" indent="-228600" algn="l" defTabSz="977900">
            <a:lnSpc>
              <a:spcPct val="90000"/>
            </a:lnSpc>
            <a:spcBef>
              <a:spcPct val="0"/>
            </a:spcBef>
            <a:spcAft>
              <a:spcPct val="15000"/>
            </a:spcAft>
            <a:buChar char="••"/>
          </a:pPr>
          <a:r>
            <a:rPr lang="en-US" sz="2200" kern="1200" dirty="0" smtClean="0"/>
            <a:t> Use information for problem solving and decision  making in your academic, personal and professional life</a:t>
          </a:r>
          <a:endParaRPr lang="en-US" sz="2200" kern="1200" dirty="0"/>
        </a:p>
      </dsp:txBody>
      <dsp:txXfrm>
        <a:off x="0" y="1449501"/>
        <a:ext cx="8183880" cy="27491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C9E01F2-B720-4454-9CB2-60078ED8DCF1}" type="datetimeFigureOut">
              <a:rPr lang="en-US" smtClean="0"/>
              <a:pPr/>
              <a:t>5/18/2010</a:t>
            </a:fld>
            <a:endParaRPr lang="en-US"/>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2E12669-BB7E-4386-97C9-802E5F7B954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FCAA12D-8D42-4E9A-99CA-E574D720E442}" type="datetimeFigureOut">
              <a:rPr lang="en-US" smtClean="0"/>
              <a:pPr/>
              <a:t>5/18/2010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8F1C446E-2F3B-4496-862F-0DB0809DA2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CAA12D-8D42-4E9A-99CA-E574D720E442}" type="datetimeFigureOut">
              <a:rPr lang="en-US" smtClean="0"/>
              <a:pPr/>
              <a:t>5/18/2010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1C446E-2F3B-4496-862F-0DB0809DA2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CAA12D-8D42-4E9A-99CA-E574D720E442}" type="datetimeFigureOut">
              <a:rPr lang="en-US" smtClean="0"/>
              <a:pPr/>
              <a:t>5/18/2010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1C446E-2F3B-4496-862F-0DB0809DA2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CAA12D-8D42-4E9A-99CA-E574D720E442}" type="datetimeFigureOut">
              <a:rPr lang="en-US" smtClean="0"/>
              <a:pPr/>
              <a:t>5/18/2010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1C446E-2F3B-4496-862F-0DB0809DA2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FCAA12D-8D42-4E9A-99CA-E574D720E442}" type="datetimeFigureOut">
              <a:rPr lang="en-US" smtClean="0"/>
              <a:pPr/>
              <a:t>5/18/2010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F1C446E-2F3B-4496-862F-0DB0809DA2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CAA12D-8D42-4E9A-99CA-E574D720E442}" type="datetimeFigureOut">
              <a:rPr lang="en-US" smtClean="0"/>
              <a:pPr/>
              <a:t>5/18/2010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F1C446E-2F3B-4496-862F-0DB0809DA2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FCAA12D-8D42-4E9A-99CA-E574D720E442}" type="datetimeFigureOut">
              <a:rPr lang="en-US" smtClean="0"/>
              <a:pPr/>
              <a:t>5/18/2010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F1C446E-2F3B-4496-862F-0DB0809DA2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FCAA12D-8D42-4E9A-99CA-E574D720E442}" type="datetimeFigureOut">
              <a:rPr lang="en-US" smtClean="0"/>
              <a:pPr/>
              <a:t>5/18/2010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F1C446E-2F3B-4496-862F-0DB0809DA2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FCAA12D-8D42-4E9A-99CA-E574D720E442}" type="datetimeFigureOut">
              <a:rPr lang="en-US" smtClean="0"/>
              <a:pPr/>
              <a:t>5/18/2010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F1C446E-2F3B-4496-862F-0DB0809DA2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CAA12D-8D42-4E9A-99CA-E574D720E442}" type="datetimeFigureOut">
              <a:rPr lang="en-US" smtClean="0"/>
              <a:pPr/>
              <a:t>5/18/2010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F1C446E-2F3B-4496-862F-0DB0809DA2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CAA12D-8D42-4E9A-99CA-E574D720E442}" type="datetimeFigureOut">
              <a:rPr lang="en-US" smtClean="0"/>
              <a:pPr/>
              <a:t>5/18/2010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F1C446E-2F3B-4496-862F-0DB0809DA262}"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FCAA12D-8D42-4E9A-99CA-E574D720E442}" type="datetimeFigureOut">
              <a:rPr lang="en-US" smtClean="0"/>
              <a:pPr/>
              <a:t>5/18/2010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F1C446E-2F3B-4496-862F-0DB0809DA2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diagramLayout" Target="../diagrams/layout5.xml"/><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13.gif"/><Relationship Id="rId5" Type="http://schemas.openxmlformats.org/officeDocument/2006/relationships/diagramColors" Target="../diagrams/colors5.xml"/><Relationship Id="rId10" Type="http://schemas.openxmlformats.org/officeDocument/2006/relationships/image" Target="../media/image12.gif"/><Relationship Id="rId4" Type="http://schemas.openxmlformats.org/officeDocument/2006/relationships/diagramQuickStyle" Target="../diagrams/quickStyle5.xml"/><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7.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2286000" y="3733800"/>
            <a:ext cx="6324600" cy="2514600"/>
          </a:xfrm>
        </p:spPr>
        <p:txBody>
          <a:bodyPr>
            <a:normAutofit/>
          </a:bodyPr>
          <a:lstStyle/>
          <a:p>
            <a:r>
              <a:rPr lang="en-US" sz="4800" b="1" dirty="0" smtClean="0">
                <a:solidFill>
                  <a:schemeClr val="accent1">
                    <a:lumMod val="75000"/>
                  </a:schemeClr>
                </a:solidFill>
                <a:effectLst>
                  <a:outerShdw blurRad="38100" dist="38100" dir="2700000" algn="tl">
                    <a:srgbClr val="000000">
                      <a:alpha val="43137"/>
                    </a:srgbClr>
                  </a:outerShdw>
                </a:effectLst>
                <a:latin typeface="Albertus MT" pitchFamily="18" charset="0"/>
              </a:rPr>
              <a:t>J C Oliver Library</a:t>
            </a:r>
          </a:p>
          <a:p>
            <a:r>
              <a:rPr lang="en-US" sz="3200" b="1" dirty="0" smtClean="0">
                <a:solidFill>
                  <a:schemeClr val="accent1">
                    <a:lumMod val="75000"/>
                  </a:schemeClr>
                </a:solidFill>
                <a:effectLst>
                  <a:outerShdw blurRad="38100" dist="38100" dir="2700000" algn="tl">
                    <a:srgbClr val="000000">
                      <a:alpha val="43137"/>
                    </a:srgbClr>
                  </a:outerShdw>
                </a:effectLst>
                <a:latin typeface="Albertus MT" pitchFamily="18" charset="0"/>
              </a:rPr>
              <a:t>Joyce Campbell, Director </a:t>
            </a:r>
          </a:p>
          <a:p>
            <a:r>
              <a:rPr lang="en-US" b="1" dirty="0" smtClean="0">
                <a:solidFill>
                  <a:schemeClr val="accent1">
                    <a:lumMod val="75000"/>
                  </a:schemeClr>
                </a:solidFill>
                <a:effectLst>
                  <a:outerShdw blurRad="38100" dist="38100" dir="2700000" algn="tl">
                    <a:srgbClr val="000000">
                      <a:alpha val="43137"/>
                    </a:srgbClr>
                  </a:outerShdw>
                </a:effectLst>
                <a:latin typeface="Albertus MT" pitchFamily="18" charset="0"/>
              </a:rPr>
              <a:t>Library/Media Services</a:t>
            </a:r>
          </a:p>
          <a:p>
            <a:endParaRPr lang="en-US" sz="1400" b="1" dirty="0" smtClean="0">
              <a:solidFill>
                <a:schemeClr val="accent1">
                  <a:lumMod val="75000"/>
                </a:schemeClr>
              </a:solidFill>
              <a:effectLst>
                <a:outerShdw blurRad="38100" dist="38100" dir="2700000" algn="tl">
                  <a:srgbClr val="000000">
                    <a:alpha val="43137"/>
                  </a:srgbClr>
                </a:outerShdw>
              </a:effectLst>
              <a:latin typeface="Albertus MT" pitchFamily="18" charset="0"/>
            </a:endParaRPr>
          </a:p>
          <a:p>
            <a:r>
              <a:rPr lang="en-US" sz="2400" b="1" dirty="0" smtClean="0">
                <a:solidFill>
                  <a:schemeClr val="accent1">
                    <a:lumMod val="75000"/>
                  </a:schemeClr>
                </a:solidFill>
                <a:effectLst>
                  <a:outerShdw blurRad="38100" dist="38100" dir="2700000" algn="tl">
                    <a:srgbClr val="000000">
                      <a:alpha val="43137"/>
                    </a:srgbClr>
                  </a:outerShdw>
                </a:effectLst>
                <a:latin typeface="Albertus MT" pitchFamily="18" charset="0"/>
              </a:rPr>
              <a:t>Arkansas Baptist College</a:t>
            </a:r>
          </a:p>
          <a:p>
            <a:r>
              <a:rPr lang="en-US" sz="2400" b="1" dirty="0" smtClean="0">
                <a:solidFill>
                  <a:schemeClr val="accent1">
                    <a:lumMod val="75000"/>
                  </a:schemeClr>
                </a:solidFill>
                <a:effectLst>
                  <a:outerShdw blurRad="38100" dist="38100" dir="2700000" algn="tl">
                    <a:srgbClr val="000000">
                      <a:alpha val="43137"/>
                    </a:srgbClr>
                  </a:outerShdw>
                </a:effectLst>
                <a:latin typeface="Albertus MT" pitchFamily="18" charset="0"/>
              </a:rPr>
              <a:t>Little Rock, AR</a:t>
            </a:r>
            <a:endParaRPr lang="en-US" sz="2400" b="1" dirty="0">
              <a:solidFill>
                <a:schemeClr val="accent1">
                  <a:lumMod val="75000"/>
                </a:schemeClr>
              </a:solidFill>
              <a:effectLst>
                <a:outerShdw blurRad="38100" dist="38100" dir="2700000" algn="tl">
                  <a:srgbClr val="000000">
                    <a:alpha val="43137"/>
                  </a:srgbClr>
                </a:outerShdw>
              </a:effectLst>
              <a:latin typeface="Albertus MT" pitchFamily="18" charset="0"/>
            </a:endParaRPr>
          </a:p>
        </p:txBody>
      </p:sp>
      <p:pic>
        <p:nvPicPr>
          <p:cNvPr id="2050" name="Picture 2" descr="C:\Program Files\Microsoft Office\MEDIA\CAGCAT10\j0297707.wmf"/>
          <p:cNvPicPr>
            <a:picLocks noChangeAspect="1" noChangeArrowheads="1"/>
          </p:cNvPicPr>
          <p:nvPr/>
        </p:nvPicPr>
        <p:blipFill>
          <a:blip r:embed="rId2" cstate="print"/>
          <a:stretch>
            <a:fillRect/>
          </a:stretch>
        </p:blipFill>
        <p:spPr bwMode="auto">
          <a:xfrm>
            <a:off x="663190" y="990600"/>
            <a:ext cx="1202004" cy="1676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itle 9"/>
          <p:cNvSpPr>
            <a:spLocks noGrp="1"/>
          </p:cNvSpPr>
          <p:nvPr>
            <p:ph type="ctrTitle"/>
          </p:nvPr>
        </p:nvSpPr>
        <p:spPr>
          <a:xfrm>
            <a:off x="2438400" y="1600200"/>
            <a:ext cx="6096000" cy="1828800"/>
          </a:xfrm>
        </p:spPr>
        <p:txBody>
          <a:bodyPr>
            <a:normAutofit/>
          </a:bodyPr>
          <a:lstStyle/>
          <a:p>
            <a:r>
              <a:rPr lang="en-US" sz="3200" spc="-150" dirty="0" smtClean="0">
                <a:solidFill>
                  <a:srgbClr val="7030A0"/>
                </a:solidFill>
                <a:effectLst>
                  <a:outerShdw blurRad="38100" dist="38100" dir="2700000" algn="tl">
                    <a:srgbClr val="000000">
                      <a:alpha val="43137"/>
                    </a:srgbClr>
                  </a:outerShdw>
                </a:effectLst>
                <a:latin typeface="Albertus MT" pitchFamily="18" charset="0"/>
              </a:rPr>
              <a:t>A SERVICE  VISION: </a:t>
            </a:r>
            <a:br>
              <a:rPr lang="en-US" sz="3200" spc="-150" dirty="0" smtClean="0">
                <a:solidFill>
                  <a:srgbClr val="7030A0"/>
                </a:solidFill>
                <a:effectLst>
                  <a:outerShdw blurRad="38100" dist="38100" dir="2700000" algn="tl">
                    <a:srgbClr val="000000">
                      <a:alpha val="43137"/>
                    </a:srgbClr>
                  </a:outerShdw>
                </a:effectLst>
                <a:latin typeface="Albertus MT" pitchFamily="18" charset="0"/>
              </a:rPr>
            </a:br>
            <a:r>
              <a:rPr lang="en-US" sz="3200" spc="-150" dirty="0" smtClean="0">
                <a:solidFill>
                  <a:srgbClr val="7030A0"/>
                </a:solidFill>
                <a:effectLst>
                  <a:outerShdw blurRad="38100" dist="38100" dir="2700000" algn="tl">
                    <a:srgbClr val="000000">
                      <a:alpha val="43137"/>
                    </a:srgbClr>
                  </a:outerShdw>
                </a:effectLst>
                <a:latin typeface="Albertus MT" pitchFamily="18" charset="0"/>
              </a:rPr>
              <a:t>INFORMATION LITERACY </a:t>
            </a:r>
            <a:r>
              <a:rPr lang="en-US" sz="4000" spc="-150" dirty="0" smtClean="0">
                <a:solidFill>
                  <a:srgbClr val="7030A0"/>
                </a:solidFill>
                <a:effectLst>
                  <a:outerShdw blurRad="38100" dist="38100" dir="2700000" algn="tl">
                    <a:srgbClr val="000000">
                      <a:alpha val="43137"/>
                    </a:srgbClr>
                  </a:outerShdw>
                </a:effectLst>
                <a:latin typeface="Albertus MT" pitchFamily="18" charset="0"/>
              </a:rPr>
              <a:t/>
            </a:r>
            <a:br>
              <a:rPr lang="en-US" sz="4000" spc="-150" dirty="0" smtClean="0">
                <a:solidFill>
                  <a:srgbClr val="7030A0"/>
                </a:solidFill>
                <a:effectLst>
                  <a:outerShdw blurRad="38100" dist="38100" dir="2700000" algn="tl">
                    <a:srgbClr val="000000">
                      <a:alpha val="43137"/>
                    </a:srgbClr>
                  </a:outerShdw>
                </a:effectLst>
                <a:latin typeface="Albertus MT" pitchFamily="18" charset="0"/>
              </a:rPr>
            </a:br>
            <a:endParaRPr lang="en-US" sz="3200" dirty="0">
              <a:solidFill>
                <a:srgbClr val="7030A0"/>
              </a:solidFill>
              <a:effectLst>
                <a:outerShdw blurRad="38100" dist="38100" dir="2700000" algn="tl">
                  <a:srgbClr val="000000">
                    <a:alpha val="43137"/>
                  </a:srgbClr>
                </a:outerShdw>
              </a:effectLst>
              <a:latin typeface="Albertus MT" pitchFamily="18" charset="0"/>
            </a:endParaRPr>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000" fill="hold"/>
                                        <p:tgtEl>
                                          <p:spTgt spid="10"/>
                                        </p:tgtEl>
                                        <p:attrNameLst>
                                          <p:attrName>ppt_x</p:attrName>
                                        </p:attrNameLst>
                                      </p:cBhvr>
                                      <p:tavLst>
                                        <p:tav tm="0">
                                          <p:val>
                                            <p:strVal val="1+#ppt_w/2"/>
                                          </p:val>
                                        </p:tav>
                                        <p:tav tm="100000">
                                          <p:val>
                                            <p:strVal val="#ppt_x"/>
                                          </p:val>
                                        </p:tav>
                                      </p:tavLst>
                                    </p:anim>
                                    <p:anim calcmode="lin" valueType="num">
                                      <p:cBhvr additive="base">
                                        <p:cTn id="8" dur="3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6" presetClass="emph" presetSubtype="0" fill="hold" nodeType="afterEffect">
                                  <p:stCondLst>
                                    <p:cond delay="0"/>
                                  </p:stCondLst>
                                  <p:childTnLst>
                                    <p:animScale>
                                      <p:cBhvr>
                                        <p:cTn id="11" dur="2000" fill="hold"/>
                                        <p:tgtEl>
                                          <p:spTgt spid="2050"/>
                                        </p:tgtEl>
                                      </p:cBhvr>
                                      <p:by x="110000" y="110000"/>
                                    </p:animScale>
                                  </p:childTnLst>
                                </p:cTn>
                              </p:par>
                              <p:par>
                                <p:cTn id="12" presetID="6" presetClass="emph" presetSubtype="0" fill="hold" grpId="1" nodeType="withEffect">
                                  <p:stCondLst>
                                    <p:cond delay="0"/>
                                  </p:stCondLst>
                                  <p:childTnLst>
                                    <p:animScale>
                                      <p:cBhvr>
                                        <p:cTn id="13" dur="2000" fill="hold"/>
                                        <p:tgtEl>
                                          <p:spTgt spid="10"/>
                                        </p:tgtEl>
                                      </p:cBhvr>
                                      <p:by x="110000" y="110000"/>
                                    </p:animScale>
                                  </p:childTnLst>
                                </p:cTn>
                              </p:par>
                            </p:childTnLst>
                          </p:cTn>
                        </p:par>
                        <p:par>
                          <p:cTn id="14" fill="hold">
                            <p:stCondLst>
                              <p:cond delay="5000"/>
                            </p:stCondLst>
                            <p:childTnLst>
                              <p:par>
                                <p:cTn id="15" presetID="8" presetClass="entr" presetSubtype="32" fill="hold"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diamond(out)">
                                      <p:cBhvr>
                                        <p:cTn id="17" dur="2000"/>
                                        <p:tgtEl>
                                          <p:spTgt spid="11">
                                            <p:txEl>
                                              <p:pRg st="0" end="0"/>
                                            </p:txEl>
                                          </p:spTgt>
                                        </p:tgtEl>
                                      </p:cBhvr>
                                    </p:animEffect>
                                  </p:childTnLst>
                                </p:cTn>
                              </p:par>
                            </p:childTnLst>
                          </p:cTn>
                        </p:par>
                        <p:par>
                          <p:cTn id="18" fill="hold">
                            <p:stCondLst>
                              <p:cond delay="7000"/>
                            </p:stCondLst>
                            <p:childTnLst>
                              <p:par>
                                <p:cTn id="19" presetID="8" presetClass="entr" presetSubtype="32" fill="hold" nodeType="after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diamond(out)">
                                      <p:cBhvr>
                                        <p:cTn id="21" dur="2000"/>
                                        <p:tgtEl>
                                          <p:spTgt spid="11">
                                            <p:txEl>
                                              <p:pRg st="1" end="1"/>
                                            </p:txEl>
                                          </p:spTgt>
                                        </p:tgtEl>
                                      </p:cBhvr>
                                    </p:animEffect>
                                  </p:childTnLst>
                                </p:cTn>
                              </p:par>
                            </p:childTnLst>
                          </p:cTn>
                        </p:par>
                        <p:par>
                          <p:cTn id="22" fill="hold">
                            <p:stCondLst>
                              <p:cond delay="9000"/>
                            </p:stCondLst>
                            <p:childTnLst>
                              <p:par>
                                <p:cTn id="23" presetID="8" presetClass="entr" presetSubtype="32" fill="hold"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diamond(out)">
                                      <p:cBhvr>
                                        <p:cTn id="25" dur="2000"/>
                                        <p:tgtEl>
                                          <p:spTgt spid="11">
                                            <p:txEl>
                                              <p:pRg st="2" end="2"/>
                                            </p:txEl>
                                          </p:spTgt>
                                        </p:tgtEl>
                                      </p:cBhvr>
                                    </p:animEffect>
                                  </p:childTnLst>
                                </p:cTn>
                              </p:par>
                            </p:childTnLst>
                          </p:cTn>
                        </p:par>
                        <p:par>
                          <p:cTn id="26" fill="hold">
                            <p:stCondLst>
                              <p:cond delay="11000"/>
                            </p:stCondLst>
                            <p:childTnLst>
                              <p:par>
                                <p:cTn id="27" presetID="8" presetClass="entr" presetSubtype="32" fill="hold" nodeType="after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diamond(out)">
                                      <p:cBhvr>
                                        <p:cTn id="29" dur="2000"/>
                                        <p:tgtEl>
                                          <p:spTgt spid="11">
                                            <p:txEl>
                                              <p:pRg st="4" end="4"/>
                                            </p:txEl>
                                          </p:spTgt>
                                        </p:tgtEl>
                                      </p:cBhvr>
                                    </p:animEffect>
                                  </p:childTnLst>
                                </p:cTn>
                              </p:par>
                            </p:childTnLst>
                          </p:cTn>
                        </p:par>
                        <p:par>
                          <p:cTn id="30" fill="hold">
                            <p:stCondLst>
                              <p:cond delay="13000"/>
                            </p:stCondLst>
                            <p:childTnLst>
                              <p:par>
                                <p:cTn id="31" presetID="8" presetClass="entr" presetSubtype="32"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diamond(out)">
                                      <p:cBhvr>
                                        <p:cTn id="33" dur="2000"/>
                                        <p:tgtEl>
                                          <p:spTgt spid="11">
                                            <p:txEl>
                                              <p:pRg st="5" end="5"/>
                                            </p:txEl>
                                          </p:spTgt>
                                        </p:tgtEl>
                                      </p:cBhvr>
                                    </p:animEffect>
                                  </p:childTnLst>
                                </p:cTn>
                              </p:par>
                              <p:par>
                                <p:cTn id="34" presetID="0" presetClass="path" presetSubtype="0" accel="50000" decel="50000" fill="hold" nodeType="withEffect">
                                  <p:stCondLst>
                                    <p:cond delay="0"/>
                                  </p:stCondLst>
                                  <p:childTnLst>
                                    <p:animMotion origin="layout" path="M -0.00156 -0.08881 L -0.00156 0.45513 " pathEditMode="relative" rAng="0" ptsTypes="AA">
                                      <p:cBhvr>
                                        <p:cTn id="35" dur="2000" fill="hold"/>
                                        <p:tgtEl>
                                          <p:spTgt spid="2050"/>
                                        </p:tgtEl>
                                        <p:attrNameLst>
                                          <p:attrName>ppt_x</p:attrName>
                                          <p:attrName>ppt_y</p:attrName>
                                        </p:attrNameLst>
                                      </p:cBhvr>
                                      <p:rCtr x="0" y="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2920" y="530352"/>
          <a:ext cx="8183880" cy="2974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457200" y="1371600"/>
            <a:ext cx="8153400" cy="3539430"/>
          </a:xfrm>
          <a:prstGeom prst="rect">
            <a:avLst/>
          </a:prstGeom>
          <a:noFill/>
        </p:spPr>
        <p:txBody>
          <a:bodyPr wrap="square" rtlCol="0">
            <a:spAutoFit/>
          </a:bodyPr>
          <a:lstStyle/>
          <a:p>
            <a:r>
              <a:rPr lang="en-US" sz="3200" dirty="0" smtClean="0"/>
              <a:t>“</a:t>
            </a:r>
            <a:r>
              <a:rPr lang="en-US" sz="3200" i="1" dirty="0" smtClean="0"/>
              <a:t>Developing lifelong learners is central to the mission of higher education institutions.  Information literacy forms the basis for lifelong learning</a:t>
            </a:r>
            <a:r>
              <a:rPr lang="en-US" sz="3200" dirty="0" smtClean="0"/>
              <a:t>.”</a:t>
            </a:r>
          </a:p>
          <a:p>
            <a:endParaRPr lang="en-US" sz="2400" dirty="0" smtClean="0"/>
          </a:p>
          <a:p>
            <a:endParaRPr lang="en-US" sz="2400" dirty="0" smtClean="0"/>
          </a:p>
          <a:p>
            <a:endParaRPr lang="en-US" sz="2400" dirty="0" smtClean="0"/>
          </a:p>
          <a:p>
            <a:endParaRPr lang="en-US" sz="2400" dirty="0"/>
          </a:p>
        </p:txBody>
      </p:sp>
      <p:sp>
        <p:nvSpPr>
          <p:cNvPr id="5" name="Rectangle 4"/>
          <p:cNvSpPr/>
          <p:nvPr/>
        </p:nvSpPr>
        <p:spPr>
          <a:xfrm>
            <a:off x="6553200" y="2971800"/>
            <a:ext cx="1558440" cy="338554"/>
          </a:xfrm>
          <a:prstGeom prst="rect">
            <a:avLst/>
          </a:prstGeom>
        </p:spPr>
        <p:txBody>
          <a:bodyPr wrap="none">
            <a:spAutoFit/>
          </a:bodyPr>
          <a:lstStyle/>
          <a:p>
            <a:r>
              <a:rPr lang="en-US" sz="1600" i="1" dirty="0" smtClean="0"/>
              <a:t>(ACRL, 2000) </a:t>
            </a:r>
            <a:endParaRPr lang="en-US" sz="1600" i="1" dirty="0"/>
          </a:p>
        </p:txBody>
      </p:sp>
      <p:pic>
        <p:nvPicPr>
          <p:cNvPr id="8" name="Picture 7" descr="The Cross Logo It a GOod thing!.BMP"/>
          <p:cNvPicPr>
            <a:picLocks noChangeAspect="1"/>
          </p:cNvPicPr>
          <p:nvPr/>
        </p:nvPicPr>
        <p:blipFill>
          <a:blip r:embed="rId7" cstate="print"/>
          <a:stretch>
            <a:fillRect/>
          </a:stretch>
        </p:blipFill>
        <p:spPr>
          <a:xfrm rot="20474559">
            <a:off x="684011" y="4131473"/>
            <a:ext cx="752902" cy="1061102"/>
          </a:xfrm>
          <a:prstGeom prst="rect">
            <a:avLst/>
          </a:prstGeom>
          <a:ln>
            <a:noFill/>
          </a:ln>
          <a:effectLst>
            <a:outerShdw blurRad="292100" dist="139700" dir="2700000" algn="tl" rotWithShape="0">
              <a:srgbClr val="333333">
                <a:alpha val="65000"/>
              </a:srgbClr>
            </a:outerShdw>
          </a:effectLst>
        </p:spPr>
      </p:pic>
      <p:pic>
        <p:nvPicPr>
          <p:cNvPr id="12" name="Picture 11" descr="ASU.jpg"/>
          <p:cNvPicPr>
            <a:picLocks noChangeAspect="1"/>
          </p:cNvPicPr>
          <p:nvPr/>
        </p:nvPicPr>
        <p:blipFill>
          <a:blip r:embed="rId8" cstate="print"/>
          <a:stretch>
            <a:fillRect/>
          </a:stretch>
        </p:blipFill>
        <p:spPr>
          <a:xfrm>
            <a:off x="7467600" y="4800600"/>
            <a:ext cx="876300" cy="876300"/>
          </a:xfrm>
          <a:prstGeom prst="rect">
            <a:avLst/>
          </a:prstGeom>
          <a:ln>
            <a:noFill/>
          </a:ln>
          <a:effectLst>
            <a:outerShdw blurRad="292100" dist="139700" dir="2700000" algn="tl" rotWithShape="0">
              <a:srgbClr val="333333">
                <a:alpha val="65000"/>
              </a:srgbClr>
            </a:outerShdw>
          </a:effectLst>
        </p:spPr>
      </p:pic>
      <p:pic>
        <p:nvPicPr>
          <p:cNvPr id="13" name="Picture 12" descr="psc.jpg"/>
          <p:cNvPicPr>
            <a:picLocks noChangeAspect="1"/>
          </p:cNvPicPr>
          <p:nvPr/>
        </p:nvPicPr>
        <p:blipFill>
          <a:blip r:embed="rId9" cstate="print"/>
          <a:stretch>
            <a:fillRect/>
          </a:stretch>
        </p:blipFill>
        <p:spPr>
          <a:xfrm>
            <a:off x="7086600" y="3657600"/>
            <a:ext cx="838200" cy="838200"/>
          </a:xfrm>
          <a:prstGeom prst="rect">
            <a:avLst/>
          </a:prstGeom>
          <a:ln>
            <a:noFill/>
          </a:ln>
          <a:effectLst>
            <a:outerShdw blurRad="292100" dist="139700" dir="2700000" algn="tl" rotWithShape="0">
              <a:srgbClr val="333333">
                <a:alpha val="65000"/>
              </a:srgbClr>
            </a:outerShdw>
          </a:effectLst>
        </p:spPr>
      </p:pic>
      <p:pic>
        <p:nvPicPr>
          <p:cNvPr id="14" name="Picture 13" descr="Title_UMES.gif"/>
          <p:cNvPicPr>
            <a:picLocks noChangeAspect="1"/>
          </p:cNvPicPr>
          <p:nvPr/>
        </p:nvPicPr>
        <p:blipFill>
          <a:blip r:embed="rId10" cstate="print"/>
          <a:stretch>
            <a:fillRect/>
          </a:stretch>
        </p:blipFill>
        <p:spPr>
          <a:xfrm>
            <a:off x="1981200" y="4114800"/>
            <a:ext cx="1876425" cy="457200"/>
          </a:xfrm>
          <a:prstGeom prst="rect">
            <a:avLst/>
          </a:prstGeom>
          <a:ln>
            <a:noFill/>
          </a:ln>
          <a:effectLst>
            <a:outerShdw blurRad="292100" dist="139700" dir="2700000" algn="tl" rotWithShape="0">
              <a:srgbClr val="333333">
                <a:alpha val="65000"/>
              </a:srgbClr>
            </a:outerShdw>
          </a:effectLst>
        </p:spPr>
      </p:pic>
      <p:pic>
        <p:nvPicPr>
          <p:cNvPr id="15" name="Picture 14" descr="clark university.gif"/>
          <p:cNvPicPr>
            <a:picLocks noChangeAspect="1"/>
          </p:cNvPicPr>
          <p:nvPr/>
        </p:nvPicPr>
        <p:blipFill>
          <a:blip r:embed="rId11" cstate="print"/>
          <a:stretch>
            <a:fillRect/>
          </a:stretch>
        </p:blipFill>
        <p:spPr>
          <a:xfrm>
            <a:off x="1905000" y="5257800"/>
            <a:ext cx="1981202" cy="425712"/>
          </a:xfrm>
          <a:prstGeom prst="rect">
            <a:avLst/>
          </a:prstGeom>
          <a:ln>
            <a:noFill/>
          </a:ln>
          <a:effectLst>
            <a:outerShdw blurRad="292100" dist="139700" dir="2700000" algn="tl" rotWithShape="0">
              <a:srgbClr val="333333">
                <a:alpha val="65000"/>
              </a:srgbClr>
            </a:outerShdw>
          </a:effectLst>
        </p:spPr>
      </p:pic>
      <p:pic>
        <p:nvPicPr>
          <p:cNvPr id="16" name="Picture 15" descr="paine.jpg"/>
          <p:cNvPicPr>
            <a:picLocks noChangeAspect="1"/>
          </p:cNvPicPr>
          <p:nvPr/>
        </p:nvPicPr>
        <p:blipFill>
          <a:blip r:embed="rId12" cstate="print"/>
          <a:stretch>
            <a:fillRect/>
          </a:stretch>
        </p:blipFill>
        <p:spPr>
          <a:xfrm>
            <a:off x="5715000" y="4724400"/>
            <a:ext cx="1285875" cy="895350"/>
          </a:xfrm>
          <a:prstGeom prst="rect">
            <a:avLst/>
          </a:prstGeom>
          <a:ln>
            <a:noFill/>
          </a:ln>
          <a:effectLst>
            <a:outerShdw blurRad="292100" dist="139700" dir="2700000" algn="tl" rotWithShape="0">
              <a:srgbClr val="333333">
                <a:alpha val="65000"/>
              </a:srgbClr>
            </a:outerShdw>
          </a:effectLst>
        </p:spPr>
      </p:pic>
      <p:pic>
        <p:nvPicPr>
          <p:cNvPr id="17" name="Picture 16" descr="nccu.jpg"/>
          <p:cNvPicPr>
            <a:picLocks noChangeAspect="1"/>
          </p:cNvPicPr>
          <p:nvPr/>
        </p:nvPicPr>
        <p:blipFill>
          <a:blip r:embed="rId13" cstate="print"/>
          <a:stretch>
            <a:fillRect/>
          </a:stretch>
        </p:blipFill>
        <p:spPr>
          <a:xfrm>
            <a:off x="4191000" y="3962400"/>
            <a:ext cx="1381125" cy="1019175"/>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2286000" y="609600"/>
            <a:ext cx="4876800" cy="523220"/>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INTRODUCTION</a:t>
            </a:r>
            <a:endParaRPr lang="en-US" sz="28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2920" y="1752600"/>
          <a:ext cx="8183880" cy="2965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6"/>
          <p:cNvSpPr/>
          <p:nvPr/>
        </p:nvSpPr>
        <p:spPr>
          <a:xfrm>
            <a:off x="1600200" y="1981200"/>
            <a:ext cx="304800" cy="228600"/>
          </a:xfrm>
          <a:prstGeom prst="rightArrow">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343400" y="1981200"/>
            <a:ext cx="304800" cy="228600"/>
          </a:xfrm>
          <a:prstGeom prst="rightArrow">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162800" y="1981200"/>
            <a:ext cx="304800" cy="228600"/>
          </a:xfrm>
          <a:prstGeom prst="rightArrow">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SC00732.JPG"/>
          <p:cNvPicPr>
            <a:picLocks noChangeAspect="1"/>
          </p:cNvPicPr>
          <p:nvPr/>
        </p:nvPicPr>
        <p:blipFill>
          <a:blip r:embed="rId8" cstate="print">
            <a:lum bright="27000"/>
          </a:blip>
          <a:stretch>
            <a:fillRect/>
          </a:stretch>
        </p:blipFill>
        <p:spPr>
          <a:xfrm>
            <a:off x="3369734" y="4267200"/>
            <a:ext cx="2573866" cy="1447800"/>
          </a:xfrm>
          <a:prstGeom prst="rect">
            <a:avLst/>
          </a:prstGeom>
        </p:spPr>
      </p:pic>
      <p:sp>
        <p:nvSpPr>
          <p:cNvPr id="11" name="Rectangle 10"/>
          <p:cNvSpPr/>
          <p:nvPr/>
        </p:nvSpPr>
        <p:spPr>
          <a:xfrm>
            <a:off x="609600" y="5867400"/>
            <a:ext cx="8153400" cy="369332"/>
          </a:xfrm>
          <a:prstGeom prst="rect">
            <a:avLst/>
          </a:prstGeom>
        </p:spPr>
        <p:txBody>
          <a:bodyPr wrap="square">
            <a:spAutoFit/>
          </a:bodyPr>
          <a:lstStyle/>
          <a:p>
            <a:pPr algn="ctr"/>
            <a:r>
              <a:rPr lang="en-US" b="1" dirty="0" smtClean="0">
                <a:solidFill>
                  <a:srgbClr val="7030A0"/>
                </a:solidFill>
                <a:effectLst>
                  <a:outerShdw blurRad="38100" dist="38100" dir="2700000" algn="tl">
                    <a:srgbClr val="000000">
                      <a:alpha val="43137"/>
                    </a:srgbClr>
                  </a:outerShdw>
                </a:effectLst>
                <a:latin typeface="Albertus MT" pitchFamily="18" charset="0"/>
              </a:rPr>
              <a:t>“Helping Students Master Information Literacy Skills”</a:t>
            </a:r>
          </a:p>
        </p:txBody>
      </p:sp>
      <p:sp>
        <p:nvSpPr>
          <p:cNvPr id="12" name="Title 11"/>
          <p:cNvSpPr>
            <a:spLocks noGrp="1"/>
          </p:cNvSpPr>
          <p:nvPr>
            <p:ph type="title"/>
          </p:nvPr>
        </p:nvSpPr>
        <p:spPr>
          <a:xfrm>
            <a:off x="533400" y="533400"/>
            <a:ext cx="8183880" cy="1051560"/>
          </a:xfrm>
        </p:spPr>
        <p:txBody>
          <a:bodyPr>
            <a:normAutofit/>
          </a:bodyPr>
          <a:lstStyle/>
          <a:p>
            <a:pPr algn="ctr"/>
            <a:r>
              <a:rPr lang="en-US" dirty="0" smtClean="0"/>
              <a:t>KEY ISSUES</a:t>
            </a:r>
            <a:endParaRPr lang="en-US" dirty="0"/>
          </a:p>
        </p:txBody>
      </p:sp>
    </p:spTree>
  </p:cSld>
  <p:clrMapOvr>
    <a:overrideClrMapping bg1="lt1" tx1="dk1" bg2="lt2" tx2="dk2" accent1="accent1" accent2="accent2" accent3="accent3" accent4="accent4" accent5="accent5" accent6="accent6" hlink="hlink" folHlink="folHlink"/>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2000"/>
                                        <p:tgtEl>
                                          <p:spTgt spid="6"/>
                                        </p:tgtEl>
                                      </p:cBhvr>
                                    </p:animEffect>
                                  </p:childTnLst>
                                </p:cTn>
                              </p:par>
                            </p:childTnLst>
                          </p:cTn>
                        </p:par>
                        <p:par>
                          <p:cTn id="8" fill="hold">
                            <p:stCondLst>
                              <p:cond delay="2000"/>
                            </p:stCondLst>
                            <p:childTnLst>
                              <p:par>
                                <p:cTn id="9" presetID="8" presetClass="emph" presetSubtype="0" fill="hold" grpId="0" nodeType="afterEffect">
                                  <p:stCondLst>
                                    <p:cond delay="0"/>
                                  </p:stCondLst>
                                  <p:childTnLst>
                                    <p:animRot by="21600000">
                                      <p:cBhvr>
                                        <p:cTn id="10" dur="2000" fill="hold"/>
                                        <p:tgtEl>
                                          <p:spTgt spid="7"/>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8"/>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33400" y="533400"/>
          <a:ext cx="818388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57200" y="5921514"/>
            <a:ext cx="7848600" cy="646331"/>
          </a:xfrm>
          <a:prstGeom prst="rect">
            <a:avLst/>
          </a:prstGeom>
        </p:spPr>
        <p:txBody>
          <a:bodyPr wrap="square">
            <a:spAutoFit/>
          </a:bodyPr>
          <a:lstStyle/>
          <a:p>
            <a:pPr algn="ctr"/>
            <a:r>
              <a:rPr lang="en-US" b="1" dirty="0" smtClean="0">
                <a:solidFill>
                  <a:schemeClr val="accent1">
                    <a:lumMod val="75000"/>
                  </a:schemeClr>
                </a:solidFill>
                <a:effectLst>
                  <a:outerShdw blurRad="38100" dist="38100" dir="2700000" algn="tl">
                    <a:srgbClr val="000000">
                      <a:alpha val="43137"/>
                    </a:srgbClr>
                  </a:outerShdw>
                </a:effectLst>
              </a:rPr>
              <a:t>“Libraries serve as a mechanism for making knowledge available.</a:t>
            </a:r>
            <a:r>
              <a:rPr lang="en-US" sz="2000" b="1" dirty="0" smtClean="0">
                <a:solidFill>
                  <a:schemeClr val="accent1">
                    <a:lumMod val="75000"/>
                  </a:schemeClr>
                </a:solidFill>
                <a:effectLst>
                  <a:outerShdw blurRad="38100" dist="38100" dir="2700000" algn="tl">
                    <a:srgbClr val="000000">
                      <a:alpha val="43137"/>
                    </a:srgbClr>
                  </a:outerShdw>
                </a:effectLst>
              </a:rPr>
              <a:t>” </a:t>
            </a:r>
            <a:r>
              <a:rPr lang="en-US" sz="1600" b="1" dirty="0" smtClean="0">
                <a:solidFill>
                  <a:schemeClr val="accent1">
                    <a:lumMod val="75000"/>
                  </a:schemeClr>
                </a:solidFill>
                <a:effectLst>
                  <a:outerShdw blurRad="38100" dist="38100" dir="2700000" algn="tl">
                    <a:srgbClr val="000000">
                      <a:alpha val="43137"/>
                    </a:srgbClr>
                  </a:outerShdw>
                </a:effectLst>
              </a:rPr>
              <a:t>(Lewis, 2005)</a:t>
            </a:r>
            <a:endParaRPr lang="en-US" sz="1600" b="1" dirty="0">
              <a:solidFill>
                <a:schemeClr val="accent1">
                  <a:lumMod val="75000"/>
                </a:schemeClr>
              </a:solidFill>
              <a:effectLst>
                <a:outerShdw blurRad="38100" dist="38100" dir="2700000" algn="tl">
                  <a:srgbClr val="000000">
                    <a:alpha val="43137"/>
                  </a:srgbClr>
                </a:outerShdw>
              </a:effectLst>
            </a:endParaRPr>
          </a:p>
        </p:txBody>
      </p:sp>
      <p:sp>
        <p:nvSpPr>
          <p:cNvPr id="7" name="Rectangle 6"/>
          <p:cNvSpPr/>
          <p:nvPr/>
        </p:nvSpPr>
        <p:spPr>
          <a:xfrm>
            <a:off x="685800" y="4876800"/>
            <a:ext cx="8077200" cy="646331"/>
          </a:xfrm>
          <a:prstGeom prst="rect">
            <a:avLst/>
          </a:prstGeom>
        </p:spPr>
        <p:txBody>
          <a:bodyPr wrap="square">
            <a:spAutoFit/>
          </a:bodyPr>
          <a:lstStyle/>
          <a:p>
            <a:r>
              <a:rPr lang="en-US" dirty="0" smtClean="0"/>
              <a:t>The adoption of these goals will provide a tool to open dialogue between faculty, administrators and librarians towards this end.</a:t>
            </a:r>
            <a:endParaRPr lang="en-US" dirty="0"/>
          </a:p>
        </p:txBody>
      </p:sp>
      <p:pic>
        <p:nvPicPr>
          <p:cNvPr id="5" name="Picture 4" descr="LIBRARYCOM1.jpg"/>
          <p:cNvPicPr>
            <a:picLocks noChangeAspect="1"/>
          </p:cNvPicPr>
          <p:nvPr/>
        </p:nvPicPr>
        <p:blipFill>
          <a:blip r:embed="rId7" cstate="print"/>
          <a:stretch>
            <a:fillRect/>
          </a:stretch>
        </p:blipFill>
        <p:spPr>
          <a:xfrm>
            <a:off x="7670800" y="914400"/>
            <a:ext cx="1016000" cy="762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00228.JPG"/>
          <p:cNvPicPr>
            <a:picLocks noChangeAspect="1"/>
          </p:cNvPicPr>
          <p:nvPr/>
        </p:nvPicPr>
        <p:blipFill>
          <a:blip r:embed="rId2" cstate="print"/>
          <a:stretch>
            <a:fillRect/>
          </a:stretch>
        </p:blipFill>
        <p:spPr>
          <a:xfrm>
            <a:off x="6781800" y="762000"/>
            <a:ext cx="1828800" cy="1371600"/>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1"/>
          </p:nvPr>
        </p:nvSpPr>
        <p:spPr>
          <a:xfrm>
            <a:off x="609600" y="1600200"/>
            <a:ext cx="3733800" cy="4389120"/>
          </a:xfrm>
        </p:spPr>
        <p:txBody>
          <a:bodyPr>
            <a:normAutofit fontScale="92500" lnSpcReduction="20000"/>
          </a:bodyPr>
          <a:lstStyle/>
          <a:p>
            <a:pPr lvl="1"/>
            <a:endParaRPr lang="en-US" u="sng" dirty="0" smtClean="0"/>
          </a:p>
          <a:p>
            <a:pPr lvl="1"/>
            <a:r>
              <a:rPr lang="en-US" u="sng" dirty="0" smtClean="0"/>
              <a:t>Faculty</a:t>
            </a:r>
          </a:p>
          <a:p>
            <a:pPr lvl="2"/>
            <a:r>
              <a:rPr lang="en-US" dirty="0" smtClean="0"/>
              <a:t>Dr. Gordon Johnson</a:t>
            </a:r>
          </a:p>
          <a:p>
            <a:pPr lvl="2"/>
            <a:r>
              <a:rPr lang="en-US" dirty="0" smtClean="0"/>
              <a:t>Maryam Estis</a:t>
            </a:r>
          </a:p>
          <a:p>
            <a:pPr lvl="2"/>
            <a:r>
              <a:rPr lang="en-US" dirty="0" smtClean="0"/>
              <a:t>Janet Anokye</a:t>
            </a:r>
          </a:p>
          <a:p>
            <a:pPr lvl="2"/>
            <a:r>
              <a:rPr lang="en-US" dirty="0" smtClean="0"/>
              <a:t>Edmund Davis</a:t>
            </a:r>
          </a:p>
          <a:p>
            <a:pPr lvl="2"/>
            <a:r>
              <a:rPr lang="en-US" dirty="0" smtClean="0"/>
              <a:t>Benitez</a:t>
            </a:r>
          </a:p>
          <a:p>
            <a:pPr lvl="2"/>
            <a:r>
              <a:rPr lang="en-US" dirty="0" smtClean="0"/>
              <a:t>Kendal Ashley</a:t>
            </a:r>
          </a:p>
          <a:p>
            <a:pPr lvl="2"/>
            <a:r>
              <a:rPr lang="en-US" dirty="0" smtClean="0"/>
              <a:t>Neil Scoggins</a:t>
            </a:r>
          </a:p>
          <a:p>
            <a:pPr lvl="1"/>
            <a:r>
              <a:rPr lang="en-US" u="sng" dirty="0" smtClean="0"/>
              <a:t>Staff</a:t>
            </a:r>
          </a:p>
          <a:p>
            <a:pPr lvl="2"/>
            <a:r>
              <a:rPr lang="en-US" dirty="0" smtClean="0"/>
              <a:t>Coretha Dillard</a:t>
            </a:r>
          </a:p>
          <a:p>
            <a:pPr lvl="2"/>
            <a:r>
              <a:rPr lang="en-US" dirty="0" smtClean="0"/>
              <a:t>Kimberly Lockhart</a:t>
            </a:r>
          </a:p>
          <a:p>
            <a:pPr lvl="2"/>
            <a:r>
              <a:rPr lang="en-US" dirty="0" smtClean="0"/>
              <a:t>Marcell Banks</a:t>
            </a:r>
          </a:p>
          <a:p>
            <a:pPr lvl="1"/>
            <a:r>
              <a:rPr lang="en-US" u="sng" dirty="0" smtClean="0"/>
              <a:t>Student</a:t>
            </a:r>
          </a:p>
          <a:p>
            <a:pPr lvl="2"/>
            <a:r>
              <a:rPr lang="en-US" dirty="0" smtClean="0"/>
              <a:t>Rhinah Ondiso</a:t>
            </a:r>
          </a:p>
          <a:p>
            <a:pPr lvl="2"/>
            <a:endParaRPr lang="en-US" dirty="0" smtClean="0"/>
          </a:p>
        </p:txBody>
      </p:sp>
      <p:sp>
        <p:nvSpPr>
          <p:cNvPr id="6" name="Content Placeholder 5"/>
          <p:cNvSpPr>
            <a:spLocks noGrp="1"/>
          </p:cNvSpPr>
          <p:nvPr>
            <p:ph sz="half" idx="2"/>
          </p:nvPr>
        </p:nvSpPr>
        <p:spPr>
          <a:xfrm>
            <a:off x="4114800" y="2057400"/>
            <a:ext cx="3429000" cy="3886200"/>
          </a:xfrm>
        </p:spPr>
        <p:txBody>
          <a:bodyPr>
            <a:normAutofit fontScale="92500" lnSpcReduction="20000"/>
          </a:bodyPr>
          <a:lstStyle/>
          <a:p>
            <a:pPr lvl="1"/>
            <a:endParaRPr lang="en-US" u="sng" dirty="0" smtClean="0"/>
          </a:p>
          <a:p>
            <a:pPr marL="339725" lvl="1" indent="-339725"/>
            <a:r>
              <a:rPr lang="en-US" u="sng" dirty="0" smtClean="0"/>
              <a:t>Stakeholders</a:t>
            </a:r>
          </a:p>
          <a:p>
            <a:pPr lvl="2"/>
            <a:r>
              <a:rPr lang="en-US" dirty="0" smtClean="0"/>
              <a:t>Dr Robert Houston</a:t>
            </a:r>
          </a:p>
          <a:p>
            <a:pPr lvl="2"/>
            <a:r>
              <a:rPr lang="en-US" dirty="0" smtClean="0"/>
              <a:t>Dr. Willie Hardin</a:t>
            </a:r>
          </a:p>
          <a:p>
            <a:pPr lvl="2"/>
            <a:r>
              <a:rPr lang="en-US" dirty="0" smtClean="0"/>
              <a:t>Dr. Howard Gibson</a:t>
            </a:r>
          </a:p>
          <a:p>
            <a:pPr lvl="2"/>
            <a:r>
              <a:rPr lang="en-US" dirty="0" smtClean="0"/>
              <a:t>Janet Anokye</a:t>
            </a:r>
          </a:p>
          <a:p>
            <a:pPr lvl="2"/>
            <a:r>
              <a:rPr lang="en-US" dirty="0" smtClean="0"/>
              <a:t>Dr. Gordon Johnson</a:t>
            </a:r>
          </a:p>
          <a:p>
            <a:pPr lvl="2"/>
            <a:r>
              <a:rPr lang="en-US" dirty="0" smtClean="0"/>
              <a:t>Dr. Fitzgerald Hill*</a:t>
            </a:r>
          </a:p>
          <a:p>
            <a:pPr lvl="2"/>
            <a:r>
              <a:rPr lang="en-US" dirty="0" smtClean="0"/>
              <a:t>Billy Owens*</a:t>
            </a:r>
          </a:p>
          <a:p>
            <a:pPr lvl="2"/>
            <a:r>
              <a:rPr lang="en-US" dirty="0" smtClean="0"/>
              <a:t>Coretha Dillard</a:t>
            </a:r>
          </a:p>
          <a:p>
            <a:pPr lvl="2"/>
            <a:r>
              <a:rPr lang="en-US" dirty="0" smtClean="0"/>
              <a:t>Charles Rodgers</a:t>
            </a:r>
          </a:p>
          <a:p>
            <a:pPr lvl="2"/>
            <a:r>
              <a:rPr lang="en-US" dirty="0" smtClean="0"/>
              <a:t>Angela Bradford</a:t>
            </a:r>
          </a:p>
          <a:p>
            <a:pPr lvl="2"/>
            <a:r>
              <a:rPr lang="en-US" dirty="0" smtClean="0"/>
              <a:t>Annie Abrams</a:t>
            </a:r>
          </a:p>
          <a:p>
            <a:endParaRPr lang="en-US" dirty="0" smtClean="0"/>
          </a:p>
          <a:p>
            <a:pPr lvl="1"/>
            <a:endParaRPr lang="en-US" dirty="0" smtClean="0"/>
          </a:p>
          <a:p>
            <a:pPr lvl="1"/>
            <a:endParaRPr lang="en-US" dirty="0"/>
          </a:p>
        </p:txBody>
      </p:sp>
      <p:sp>
        <p:nvSpPr>
          <p:cNvPr id="8" name="TextBox 7"/>
          <p:cNvSpPr txBox="1"/>
          <p:nvPr/>
        </p:nvSpPr>
        <p:spPr>
          <a:xfrm>
            <a:off x="1219200" y="381000"/>
            <a:ext cx="7162800" cy="923330"/>
          </a:xfrm>
          <a:prstGeom prst="rect">
            <a:avLst/>
          </a:prstGeom>
          <a:noFill/>
        </p:spPr>
        <p:txBody>
          <a:bodyPr wrap="square" rtlCol="0">
            <a:spAutoFit/>
          </a:bodyPr>
          <a:lstStyle/>
          <a:p>
            <a:pPr algn="ctr"/>
            <a:endParaRPr lang="en-US" b="1" dirty="0" smtClean="0">
              <a:effectLst>
                <a:outerShdw blurRad="38100" dist="38100" dir="2700000" algn="tl">
                  <a:srgbClr val="000000">
                    <a:alpha val="43137"/>
                  </a:srgbClr>
                </a:outerShdw>
              </a:effectLst>
            </a:endParaRPr>
          </a:p>
          <a:p>
            <a:pPr algn="ctr"/>
            <a:r>
              <a:rPr lang="en-US" sz="3600" b="1" dirty="0" smtClean="0">
                <a:solidFill>
                  <a:schemeClr val="bg1"/>
                </a:solidFill>
                <a:effectLst>
                  <a:outerShdw blurRad="38100" dist="38100" dir="2700000" algn="tl">
                    <a:srgbClr val="000000">
                      <a:alpha val="43137"/>
                    </a:srgbClr>
                  </a:outerShdw>
                </a:effectLst>
              </a:rPr>
              <a:t>PARTICIPANTS</a:t>
            </a:r>
            <a:endParaRPr lang="en-US" sz="3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formation Literacy Program.jpg"/>
          <p:cNvPicPr>
            <a:picLocks noChangeAspect="1"/>
          </p:cNvPicPr>
          <p:nvPr/>
        </p:nvPicPr>
        <p:blipFill>
          <a:blip r:embed="rId2" cstate="print"/>
          <a:stretch>
            <a:fillRect/>
          </a:stretch>
        </p:blipFill>
        <p:spPr>
          <a:xfrm>
            <a:off x="1376362" y="528637"/>
            <a:ext cx="6391275" cy="58007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457200"/>
            <a:ext cx="3352800" cy="2971800"/>
          </a:xfrm>
        </p:spPr>
        <p:txBody>
          <a:bodyPr/>
          <a:lstStyle/>
          <a:p>
            <a:r>
              <a:rPr lang="en-US" dirty="0" smtClean="0">
                <a:effectLst>
                  <a:outerShdw blurRad="38100" dist="38100" dir="2700000" algn="tl">
                    <a:srgbClr val="000000">
                      <a:alpha val="43137"/>
                    </a:srgbClr>
                  </a:outerShdw>
                </a:effectLst>
              </a:rPr>
              <a:t>Challenges</a:t>
            </a:r>
          </a:p>
          <a:p>
            <a:pPr lvl="1"/>
            <a:r>
              <a:rPr lang="en-US" dirty="0" smtClean="0"/>
              <a:t>Infrastructure</a:t>
            </a:r>
          </a:p>
          <a:p>
            <a:pPr lvl="1"/>
            <a:r>
              <a:rPr lang="en-US" dirty="0" smtClean="0"/>
              <a:t>Implementation</a:t>
            </a:r>
          </a:p>
          <a:p>
            <a:pPr lvl="1"/>
            <a:r>
              <a:rPr lang="en-US" dirty="0" smtClean="0"/>
              <a:t>Insufficient Staff</a:t>
            </a:r>
          </a:p>
          <a:p>
            <a:pPr lvl="1"/>
            <a:r>
              <a:rPr lang="en-US" dirty="0" smtClean="0"/>
              <a:t>Space</a:t>
            </a:r>
          </a:p>
          <a:p>
            <a:pPr lvl="1"/>
            <a:r>
              <a:rPr lang="en-US" dirty="0" smtClean="0"/>
              <a:t>Administrative Support</a:t>
            </a:r>
          </a:p>
          <a:p>
            <a:pPr lvl="1">
              <a:buNone/>
            </a:pPr>
            <a:endParaRPr lang="en-US" dirty="0" smtClean="0"/>
          </a:p>
          <a:p>
            <a:endParaRPr lang="en-US" dirty="0"/>
          </a:p>
        </p:txBody>
      </p:sp>
      <p:sp>
        <p:nvSpPr>
          <p:cNvPr id="6" name="Content Placeholder 5"/>
          <p:cNvSpPr>
            <a:spLocks noGrp="1"/>
          </p:cNvSpPr>
          <p:nvPr>
            <p:ph sz="half" idx="2"/>
          </p:nvPr>
        </p:nvSpPr>
        <p:spPr>
          <a:xfrm>
            <a:off x="533400" y="3276600"/>
            <a:ext cx="2743200" cy="3352800"/>
          </a:xfrm>
        </p:spPr>
        <p:txBody>
          <a:bodyPr/>
          <a:lstStyle/>
          <a:p>
            <a:r>
              <a:rPr lang="en-US" dirty="0" smtClean="0">
                <a:effectLst>
                  <a:outerShdw blurRad="38100" dist="38100" dir="2700000" algn="tl">
                    <a:srgbClr val="000000">
                      <a:alpha val="43137"/>
                    </a:srgbClr>
                  </a:outerShdw>
                </a:effectLst>
              </a:rPr>
              <a:t>Process</a:t>
            </a:r>
          </a:p>
          <a:p>
            <a:pPr lvl="1"/>
            <a:r>
              <a:rPr lang="en-US" dirty="0" smtClean="0"/>
              <a:t>Networking</a:t>
            </a:r>
          </a:p>
          <a:p>
            <a:pPr lvl="1"/>
            <a:r>
              <a:rPr lang="en-US" dirty="0" smtClean="0"/>
              <a:t>Collaboration</a:t>
            </a:r>
          </a:p>
          <a:p>
            <a:pPr lvl="1"/>
            <a:r>
              <a:rPr lang="en-US" dirty="0" smtClean="0"/>
              <a:t>Meetings</a:t>
            </a:r>
          </a:p>
          <a:p>
            <a:pPr lvl="1"/>
            <a:r>
              <a:rPr lang="en-US" dirty="0" smtClean="0"/>
              <a:t>Interviews</a:t>
            </a:r>
          </a:p>
          <a:p>
            <a:pPr lvl="1"/>
            <a:r>
              <a:rPr lang="en-US" dirty="0" smtClean="0"/>
              <a:t>Partnerships</a:t>
            </a:r>
          </a:p>
          <a:p>
            <a:pPr lvl="1"/>
            <a:r>
              <a:rPr lang="en-US" dirty="0" smtClean="0"/>
              <a:t>Research</a:t>
            </a:r>
            <a:endParaRPr lang="en-US" dirty="0"/>
          </a:p>
        </p:txBody>
      </p:sp>
      <p:pic>
        <p:nvPicPr>
          <p:cNvPr id="7" name="Picture 6" descr="LIBRARYCOM5.jpg"/>
          <p:cNvPicPr>
            <a:picLocks noChangeAspect="1"/>
          </p:cNvPicPr>
          <p:nvPr/>
        </p:nvPicPr>
        <p:blipFill>
          <a:blip r:embed="rId2" cstate="print"/>
          <a:stretch>
            <a:fillRect/>
          </a:stretch>
        </p:blipFill>
        <p:spPr>
          <a:xfrm flipH="1">
            <a:off x="3556000" y="1485900"/>
            <a:ext cx="5029200" cy="3771900"/>
          </a:xfrm>
          <a:prstGeom prst="rect">
            <a:avLst/>
          </a:prstGeom>
        </p:spPr>
      </p:pic>
      <p:sp>
        <p:nvSpPr>
          <p:cNvPr id="8" name="TextBox 7"/>
          <p:cNvSpPr txBox="1"/>
          <p:nvPr/>
        </p:nvSpPr>
        <p:spPr>
          <a:xfrm>
            <a:off x="5029200" y="5257800"/>
            <a:ext cx="2362200"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Library Committee</a:t>
            </a:r>
            <a:endParaRPr lang="en-US" sz="1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838200"/>
          </a:xfrm>
        </p:spPr>
        <p:txBody>
          <a:bodyPr/>
          <a:lstStyle/>
          <a:p>
            <a:pPr algn="ctr"/>
            <a:r>
              <a:rPr lang="en-US" dirty="0" smtClean="0"/>
              <a:t>INSIGHT</a:t>
            </a:r>
            <a:endParaRPr lang="en-US" dirty="0"/>
          </a:p>
        </p:txBody>
      </p:sp>
      <p:sp>
        <p:nvSpPr>
          <p:cNvPr id="3" name="Subtitle 2"/>
          <p:cNvSpPr>
            <a:spLocks noGrp="1"/>
          </p:cNvSpPr>
          <p:nvPr>
            <p:ph type="subTitle" idx="1"/>
          </p:nvPr>
        </p:nvSpPr>
        <p:spPr>
          <a:xfrm>
            <a:off x="722376" y="1447800"/>
            <a:ext cx="7772400" cy="4648200"/>
          </a:xfrm>
        </p:spPr>
        <p:txBody>
          <a:bodyPr>
            <a:normAutofit fontScale="85000" lnSpcReduction="10000"/>
          </a:bodyPr>
          <a:lstStyle/>
          <a:p>
            <a:pPr algn="l"/>
            <a:r>
              <a:rPr lang="en-US" i="1" dirty="0" smtClean="0"/>
              <a:t>“</a:t>
            </a:r>
            <a:r>
              <a:rPr lang="en-US" i="1" dirty="0" smtClean="0">
                <a:solidFill>
                  <a:schemeClr val="tx1"/>
                </a:solidFill>
              </a:rPr>
              <a:t>Great leadership comes from the inside out.”(Trader-Leigh, </a:t>
            </a:r>
            <a:r>
              <a:rPr lang="en-US" i="1" dirty="0" err="1" smtClean="0">
                <a:solidFill>
                  <a:schemeClr val="tx1"/>
                </a:solidFill>
              </a:rPr>
              <a:t>Rease</a:t>
            </a:r>
            <a:r>
              <a:rPr lang="en-US" i="1" dirty="0" smtClean="0">
                <a:solidFill>
                  <a:schemeClr val="tx1"/>
                </a:solidFill>
              </a:rPr>
              <a:t>, 2008) </a:t>
            </a:r>
          </a:p>
          <a:p>
            <a:pPr algn="l"/>
            <a:endParaRPr lang="en-US" i="1" dirty="0" smtClean="0">
              <a:solidFill>
                <a:schemeClr val="tx1"/>
              </a:solidFill>
            </a:endParaRPr>
          </a:p>
          <a:p>
            <a:pPr algn="l"/>
            <a:r>
              <a:rPr lang="en-US" dirty="0" smtClean="0">
                <a:solidFill>
                  <a:schemeClr val="tx1"/>
                </a:solidFill>
              </a:rPr>
              <a:t>I’ve learned that the initiation of an information literacy program is not just the responsibility of the library but has a wider remit for educational and social developments (</a:t>
            </a:r>
            <a:r>
              <a:rPr lang="en-US" dirty="0" err="1" smtClean="0">
                <a:solidFill>
                  <a:schemeClr val="tx1"/>
                </a:solidFill>
              </a:rPr>
              <a:t>Snavely</a:t>
            </a:r>
            <a:r>
              <a:rPr lang="en-US" dirty="0" smtClean="0">
                <a:solidFill>
                  <a:schemeClr val="tx1"/>
                </a:solidFill>
              </a:rPr>
              <a:t>, 2001). </a:t>
            </a:r>
          </a:p>
          <a:p>
            <a:pPr algn="l"/>
            <a:endParaRPr lang="en-US" dirty="0" smtClean="0">
              <a:solidFill>
                <a:schemeClr val="tx1"/>
              </a:solidFill>
            </a:endParaRPr>
          </a:p>
          <a:p>
            <a:pPr algn="l"/>
            <a:r>
              <a:rPr lang="en-US" dirty="0" smtClean="0">
                <a:solidFill>
                  <a:schemeClr val="tx1"/>
                </a:solidFill>
              </a:rPr>
              <a:t>It is therefore hoped that this special issue will be relevant to a wide readership consisting of educators in general, and not just those who actively promote information literacy education. One of the key issues presented here is that information literacy is a fundamental requirement for a learning society. As a result Higher Education institutions need to implement information literacy education as a top-down initiative, where lifelong learning initiatives are promoted by institutional learning and teaching policies, and as a bottom-up approach to fully integrate these strategies in curricular activities that facilitate a dynamic investigation of the disciplines. (</a:t>
            </a:r>
            <a:r>
              <a:rPr lang="en-US" dirty="0" err="1" smtClean="0">
                <a:solidFill>
                  <a:schemeClr val="tx1"/>
                </a:solidFill>
              </a:rPr>
              <a:t>Andretta</a:t>
            </a:r>
            <a:r>
              <a:rPr lang="en-US" dirty="0" smtClean="0">
                <a:solidFill>
                  <a:schemeClr val="tx1"/>
                </a:solidFill>
              </a:rPr>
              <a:t>, 2005)</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43800" cy="4343400"/>
          </a:xfrm>
        </p:spPr>
        <p:txBody>
          <a:bodyPr>
            <a:normAutofit fontScale="90000"/>
          </a:bodyPr>
          <a:lstStyle/>
          <a:p>
            <a:r>
              <a:rPr lang="en-US" sz="2700" u="sng" dirty="0" smtClean="0">
                <a:solidFill>
                  <a:schemeClr val="tx1"/>
                </a:solidFill>
                <a:effectLst>
                  <a:outerShdw blurRad="38100" dist="38100" dir="2700000" algn="tl">
                    <a:srgbClr val="000000">
                      <a:alpha val="43137"/>
                    </a:srgbClr>
                  </a:outerShdw>
                </a:effectLst>
              </a:rPr>
              <a:t>CONCLUSION</a:t>
            </a:r>
            <a:br>
              <a:rPr lang="en-US" sz="2700" u="sng" dirty="0" smtClean="0">
                <a:solidFill>
                  <a:schemeClr val="tx1"/>
                </a:solidFill>
                <a:effectLst>
                  <a:outerShdw blurRad="38100" dist="38100" dir="2700000" algn="tl">
                    <a:srgbClr val="000000">
                      <a:alpha val="43137"/>
                    </a:srgbClr>
                  </a:outerShdw>
                </a:effectLst>
              </a:rPr>
            </a:br>
            <a:r>
              <a:rPr lang="en-US" sz="1200" u="sng" dirty="0" smtClean="0">
                <a:solidFill>
                  <a:schemeClr val="tx1"/>
                </a:solidFill>
                <a:effectLst>
                  <a:outerShdw blurRad="38100" dist="38100" dir="2700000" algn="tl">
                    <a:srgbClr val="000000">
                      <a:alpha val="43137"/>
                    </a:srgbClr>
                  </a:outerShdw>
                </a:effectLst>
              </a:rPr>
              <a:t> </a:t>
            </a:r>
            <a:r>
              <a:rPr lang="en-US" sz="2700" dirty="0" smtClean="0">
                <a:solidFill>
                  <a:schemeClr val="tx1"/>
                </a:solidFill>
              </a:rPr>
              <a:t/>
            </a:r>
            <a:br>
              <a:rPr lang="en-US" sz="2700" dirty="0" smtClean="0">
                <a:solidFill>
                  <a:schemeClr val="tx1"/>
                </a:solidFill>
              </a:rPr>
            </a:br>
            <a:r>
              <a:rPr lang="en-US" sz="2700" i="1" dirty="0" smtClean="0">
                <a:solidFill>
                  <a:schemeClr val="tx1"/>
                </a:solidFill>
              </a:rPr>
              <a:t>“Effective implementation of information literacy education, and particularly, the adoption of independent and lifelong learning goals, necessarily  require a shift in the educational culture of Higher Education Institutions. With this shift comes the need for a new approach to teaching, and the consequent establishment of a</a:t>
            </a:r>
            <a:br>
              <a:rPr lang="en-US" sz="2700" i="1" dirty="0" smtClean="0">
                <a:solidFill>
                  <a:schemeClr val="tx1"/>
                </a:solidFill>
              </a:rPr>
            </a:br>
            <a:r>
              <a:rPr lang="en-US" sz="2700" i="1" dirty="0" smtClean="0">
                <a:solidFill>
                  <a:schemeClr val="tx1"/>
                </a:solidFill>
              </a:rPr>
              <a:t>collaborative relationship between library and faculty staff.”  </a:t>
            </a:r>
            <a:r>
              <a:rPr lang="en-US" sz="2000" i="1" dirty="0" smtClean="0">
                <a:solidFill>
                  <a:schemeClr val="tx1"/>
                </a:solidFill>
              </a:rPr>
              <a:t>(</a:t>
            </a:r>
            <a:r>
              <a:rPr lang="en-US" sz="2000" i="1" dirty="0" err="1" smtClean="0">
                <a:solidFill>
                  <a:schemeClr val="tx1"/>
                </a:solidFill>
              </a:rPr>
              <a:t>Andretta</a:t>
            </a:r>
            <a:r>
              <a:rPr lang="en-US" sz="2000" i="1" dirty="0" smtClean="0">
                <a:solidFill>
                  <a:schemeClr val="tx1"/>
                </a:solidFill>
              </a:rPr>
              <a:t>, 2005)</a:t>
            </a:r>
            <a:r>
              <a:rPr lang="en-US" sz="3100" dirty="0" smtClean="0"/>
              <a:t/>
            </a:r>
            <a:br>
              <a:rPr lang="en-US" sz="3100" dirty="0" smtClean="0"/>
            </a:br>
            <a:endParaRPr lang="en-US" dirty="0"/>
          </a:p>
        </p:txBody>
      </p:sp>
      <p:sp>
        <p:nvSpPr>
          <p:cNvPr id="3" name="Text Placeholder 2"/>
          <p:cNvSpPr>
            <a:spLocks noGrp="1"/>
          </p:cNvSpPr>
          <p:nvPr>
            <p:ph type="body" idx="1"/>
          </p:nvPr>
        </p:nvSpPr>
        <p:spPr/>
        <p:txBody>
          <a:bodyPr>
            <a:normAutofit fontScale="85000" lnSpcReduction="10000"/>
          </a:bodyPr>
          <a:lstStyle/>
          <a:p>
            <a:r>
              <a:rPr lang="en-US" dirty="0" smtClean="0"/>
              <a:t>“Information literacy is a key component of and contributor to lifelong learning.”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962400"/>
            <a:ext cx="5059680" cy="1691640"/>
          </a:xfrm>
        </p:spPr>
        <p:txBody>
          <a:bodyPr>
            <a:noAutofit/>
          </a:bodyPr>
          <a:lstStyle/>
          <a:p>
            <a:pPr algn="ctr"/>
            <a:r>
              <a:rPr lang="en-US" sz="2000" u="sng" dirty="0" smtClean="0">
                <a:effectLst>
                  <a:outerShdw blurRad="38100" dist="38100" dir="2700000" algn="tl">
                    <a:srgbClr val="000000">
                      <a:alpha val="43137"/>
                    </a:srgbClr>
                  </a:outerShdw>
                </a:effectLst>
              </a:rPr>
              <a:t>MY MENTOR:</a:t>
            </a:r>
            <a:r>
              <a:rPr lang="en-US" sz="2000" dirty="0" smtClean="0"/>
              <a:t/>
            </a:r>
            <a:br>
              <a:rPr lang="en-US" sz="2000" dirty="0" smtClean="0"/>
            </a:br>
            <a:r>
              <a:rPr lang="en-US" sz="2000" dirty="0" smtClean="0"/>
              <a:t>Dr. Theodosia T. Shields, Director</a:t>
            </a:r>
            <a:br>
              <a:rPr lang="en-US" sz="2000" dirty="0" smtClean="0"/>
            </a:br>
            <a:r>
              <a:rPr lang="en-US" sz="2000" dirty="0" smtClean="0"/>
              <a:t>Library Services &amp; Assistant Professor</a:t>
            </a:r>
            <a:br>
              <a:rPr lang="en-US" sz="2000" dirty="0" smtClean="0"/>
            </a:br>
            <a:r>
              <a:rPr lang="en-US" sz="2000" dirty="0" smtClean="0"/>
              <a:t>North Carolina Central University</a:t>
            </a:r>
            <a:br>
              <a:rPr lang="en-US" sz="2000" dirty="0" smtClean="0"/>
            </a:br>
            <a:r>
              <a:rPr lang="en-US" sz="2000" dirty="0" smtClean="0"/>
              <a:t>Durham, North Carolina</a:t>
            </a:r>
            <a:endParaRPr lang="en-US" sz="2000" dirty="0"/>
          </a:p>
        </p:txBody>
      </p:sp>
      <p:pic>
        <p:nvPicPr>
          <p:cNvPr id="4" name="Content Placeholder 3" descr="leadership-TShields.jpg"/>
          <p:cNvPicPr>
            <a:picLocks noGrp="1" noChangeAspect="1"/>
          </p:cNvPicPr>
          <p:nvPr>
            <p:ph idx="1"/>
          </p:nvPr>
        </p:nvPicPr>
        <p:blipFill>
          <a:blip r:embed="rId2" cstate="print"/>
          <a:stretch>
            <a:fillRect/>
          </a:stretch>
        </p:blipFill>
        <p:spPr>
          <a:xfrm>
            <a:off x="1752600" y="990600"/>
            <a:ext cx="4561370" cy="3005138"/>
          </a:xfrm>
        </p:spPr>
      </p:pic>
      <p:sp>
        <p:nvSpPr>
          <p:cNvPr id="5" name="Rectangle 4"/>
          <p:cNvSpPr/>
          <p:nvPr/>
        </p:nvSpPr>
        <p:spPr>
          <a:xfrm rot="2468154">
            <a:off x="5092530" y="1440650"/>
            <a:ext cx="3799700" cy="923330"/>
          </a:xfrm>
          <a:prstGeom prst="rect">
            <a:avLst/>
          </a:prstGeom>
          <a:noFill/>
        </p:spPr>
        <p:txBody>
          <a:bodyPr wrap="square" lIns="91440" tIns="45720" rIns="91440" bIns="45720">
            <a:spAutoFit/>
          </a:bodyPr>
          <a:lstStyle/>
          <a:p>
            <a:pPr algn="ctr"/>
            <a:r>
              <a:rPr lang="en-US" sz="3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YOU…</a:t>
            </a:r>
            <a:endParaRPr lang="en-US" sz="3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696200" cy="4114800"/>
          </a:xfrm>
        </p:spPr>
        <p:txBody>
          <a:bodyPr>
            <a:noAutofit/>
          </a:bodyPr>
          <a:lstStyle/>
          <a:p>
            <a:pPr algn="ctr"/>
            <a:r>
              <a:rPr lang="en-US" sz="2000" u="sng" dirty="0" smtClean="0">
                <a:effectLst>
                  <a:outerShdw blurRad="38100" dist="38100" dir="2700000" algn="tl">
                    <a:srgbClr val="000000">
                      <a:alpha val="43137"/>
                    </a:srgbClr>
                  </a:outerShdw>
                </a:effectLst>
              </a:rPr>
              <a:t>SPECIAL THANKS:</a:t>
            </a:r>
            <a:br>
              <a:rPr lang="en-US" sz="2000" u="sng"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HBCU LIBRARY ALLIANCE </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SANDRA PHOENIX  &amp; </a:t>
            </a:r>
            <a:r>
              <a:rPr lang="en-US" sz="2000" spc="-150" dirty="0" smtClean="0">
                <a:effectLst>
                  <a:outerShdw blurRad="38100" dist="38100" dir="2700000" algn="tl">
                    <a:srgbClr val="000000">
                      <a:alpha val="43137"/>
                    </a:srgbClr>
                  </a:outerShdw>
                </a:effectLst>
              </a:rPr>
              <a:t>E TTA  ROYSTER</a:t>
            </a: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HBCU LEADERSHIP INSTITUTE III</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KARYN TRADER-LEIGH</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MARSHA HUGHES REASE</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HBUC ON-LINE LEADERSHIP CAMPUS</a:t>
            </a:r>
            <a:br>
              <a:rPr lang="en-US" sz="2000" dirty="0" smtClean="0">
                <a:effectLst>
                  <a:outerShdw blurRad="38100" dist="38100" dir="2700000" algn="tl">
                    <a:srgbClr val="000000">
                      <a:alpha val="43137"/>
                    </a:srgbClr>
                  </a:outerShdw>
                </a:effectLst>
              </a:rPr>
            </a:br>
            <a:r>
              <a:rPr lang="en-US" sz="2000" dirty="0" smtClean="0"/>
              <a:t/>
            </a:r>
            <a:br>
              <a:rPr lang="en-US" sz="2000" dirty="0" smtClean="0"/>
            </a:br>
            <a:r>
              <a:rPr lang="en-US" sz="2000" dirty="0" smtClean="0"/>
              <a:t>HBCU ADMINISTRATORS</a:t>
            </a:r>
            <a:br>
              <a:rPr lang="en-US" sz="2000" dirty="0" smtClean="0"/>
            </a:br>
            <a:r>
              <a:rPr lang="en-US" sz="2000" dirty="0" smtClean="0"/>
              <a:t/>
            </a:r>
            <a:br>
              <a:rPr lang="en-US" sz="2000" dirty="0" smtClean="0"/>
            </a:br>
            <a:r>
              <a:rPr lang="en-US" sz="2000" dirty="0" smtClean="0"/>
              <a:t>ARKANSAS BAPTIST COLLEGE ADMINISTRATION</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143000"/>
            <a:ext cx="7924800" cy="4114800"/>
          </a:xfrm>
        </p:spPr>
        <p:txBody>
          <a:bodyPr>
            <a:normAutofit fontScale="47500" lnSpcReduction="20000"/>
          </a:bodyPr>
          <a:lstStyle/>
          <a:p>
            <a:pPr marL="0" indent="0">
              <a:buNone/>
            </a:pPr>
            <a:r>
              <a:rPr lang="en-US" sz="4000" dirty="0" smtClean="0"/>
              <a:t>Arkansas Baptist College is committed to the following purposes:</a:t>
            </a:r>
            <a:br>
              <a:rPr lang="en-US" sz="4000" dirty="0" smtClean="0"/>
            </a:br>
            <a:endParaRPr lang="en-US" sz="4000" dirty="0" smtClean="0"/>
          </a:p>
          <a:p>
            <a:r>
              <a:rPr lang="en-US" sz="4000" i="1" dirty="0" smtClean="0"/>
              <a:t>To show personal interest in every student with regard to scholarship and the development of character and personality.</a:t>
            </a:r>
          </a:p>
          <a:p>
            <a:pPr>
              <a:buNone/>
            </a:pPr>
            <a:r>
              <a:rPr lang="en-US" sz="4000" i="1" dirty="0" smtClean="0"/>
              <a:t> </a:t>
            </a:r>
          </a:p>
          <a:p>
            <a:r>
              <a:rPr lang="en-US" sz="4000" i="1" dirty="0" smtClean="0"/>
              <a:t>To provide basic tools, communication skills, global perspectives and general education which are required in everyday contacts.</a:t>
            </a:r>
          </a:p>
          <a:p>
            <a:pPr>
              <a:buNone/>
            </a:pPr>
            <a:r>
              <a:rPr lang="en-US" sz="4000" dirty="0" smtClean="0"/>
              <a:t> </a:t>
            </a:r>
          </a:p>
          <a:p>
            <a:r>
              <a:rPr lang="en-US" sz="4000" i="1" dirty="0" smtClean="0"/>
              <a:t>To provide a Christian philosophy of life with a frame for proper moral conduct. Arkansas Baptist College is committed to graduating students with an enhanced sense of community awareness and social responsibility</a:t>
            </a:r>
            <a:r>
              <a:rPr lang="en-US" sz="3400" i="1" dirty="0" smtClean="0"/>
              <a:t>.</a:t>
            </a:r>
          </a:p>
        </p:txBody>
      </p:sp>
      <p:sp>
        <p:nvSpPr>
          <p:cNvPr id="7" name="TextBox 6"/>
          <p:cNvSpPr txBox="1"/>
          <p:nvPr/>
        </p:nvSpPr>
        <p:spPr>
          <a:xfrm>
            <a:off x="990600" y="533400"/>
            <a:ext cx="7467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ABC MISSION STATEMENT</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762000" y="990600"/>
            <a:ext cx="7848600" cy="4724400"/>
          </a:xfrm>
        </p:spPr>
        <p:txBody>
          <a:bodyPr>
            <a:normAutofit fontScale="55000" lnSpcReduction="20000"/>
          </a:bodyPr>
          <a:lstStyle/>
          <a:p>
            <a:pPr lvl="1">
              <a:buSzPct val="175000"/>
              <a:buNone/>
            </a:pPr>
            <a:endParaRPr lang="en-US" sz="3600" dirty="0" smtClean="0">
              <a:effectLst>
                <a:outerShdw blurRad="38100" dist="38100" dir="2700000" algn="tl">
                  <a:srgbClr val="000000">
                    <a:alpha val="43137"/>
                  </a:srgbClr>
                </a:outerShdw>
              </a:effectLst>
            </a:endParaRPr>
          </a:p>
          <a:p>
            <a:pPr lvl="1" algn="ctr">
              <a:buSzPct val="175000"/>
              <a:buNone/>
            </a:pPr>
            <a:r>
              <a:rPr lang="en-US" sz="3600" b="1" dirty="0" smtClean="0">
                <a:effectLst>
                  <a:outerShdw blurRad="38100" dist="38100" dir="2700000" algn="tl">
                    <a:srgbClr val="000000">
                      <a:alpha val="43137"/>
                    </a:srgbClr>
                  </a:outerShdw>
                </a:effectLst>
              </a:rPr>
              <a:t>JC OLIVER LIBRARY</a:t>
            </a:r>
          </a:p>
          <a:p>
            <a:pPr lvl="1" algn="ctr">
              <a:buSzPct val="175000"/>
              <a:buNone/>
            </a:pPr>
            <a:endParaRPr lang="en-US" sz="3600" b="1" dirty="0" smtClean="0">
              <a:effectLst>
                <a:outerShdw blurRad="38100" dist="38100" dir="2700000" algn="tl">
                  <a:srgbClr val="000000">
                    <a:alpha val="43137"/>
                  </a:srgbClr>
                </a:outerShdw>
              </a:effectLst>
            </a:endParaRPr>
          </a:p>
          <a:p>
            <a:pPr marL="0" indent="0">
              <a:spcBef>
                <a:spcPts val="1200"/>
              </a:spcBef>
              <a:buNone/>
            </a:pPr>
            <a:r>
              <a:rPr lang="en-US" sz="4500" i="1" dirty="0" smtClean="0"/>
              <a:t>The library is dedicated to providing the highest standards in service and resources that support the College mission for excellence in learning, scholarship and service. </a:t>
            </a:r>
          </a:p>
          <a:p>
            <a:pPr marL="0" indent="0">
              <a:spcBef>
                <a:spcPts val="1200"/>
              </a:spcBef>
              <a:buNone/>
            </a:pPr>
            <a:r>
              <a:rPr lang="en-US" sz="4500" i="1" dirty="0" smtClean="0"/>
              <a:t>We are committed to creating an environment that’s reader-centered, book-centered and learning-centered with a distinct commitment to preparing students for leadership and service to our nation.</a:t>
            </a:r>
          </a:p>
          <a:p>
            <a:pPr>
              <a:spcBef>
                <a:spcPts val="1200"/>
              </a:spcBef>
              <a:buNone/>
            </a:pPr>
            <a:endParaRPr lang="en-US" sz="4500" dirty="0"/>
          </a:p>
        </p:txBody>
      </p:sp>
      <p:sp>
        <p:nvSpPr>
          <p:cNvPr id="7" name="TextBox 6"/>
          <p:cNvSpPr txBox="1"/>
          <p:nvPr/>
        </p:nvSpPr>
        <p:spPr>
          <a:xfrm>
            <a:off x="990600" y="533400"/>
            <a:ext cx="7467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MISSION STATEMENT</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2920" y="530352"/>
          <a:ext cx="8183880" cy="418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3400" y="2209800"/>
            <a:ext cx="8153400" cy="2308324"/>
          </a:xfrm>
          <a:prstGeom prst="rect">
            <a:avLst/>
          </a:prstGeom>
          <a:noFill/>
        </p:spPr>
        <p:txBody>
          <a:bodyPr wrap="square" rtlCol="0">
            <a:spAutoFit/>
          </a:bodyPr>
          <a:lstStyle/>
          <a:p>
            <a:r>
              <a:rPr lang="en-US" sz="2400" dirty="0" smtClean="0"/>
              <a:t>“Our vision is working interactively with faculty, staff and students to identify their information needs and to provide the resources and services needed in order to accomplish their learning and research objectives.</a:t>
            </a:r>
          </a:p>
          <a:p>
            <a:endParaRPr lang="en-US" sz="2400" dirty="0" smtClean="0"/>
          </a:p>
        </p:txBody>
      </p:sp>
      <p:pic>
        <p:nvPicPr>
          <p:cNvPr id="12" name="Picture 11" descr="DSC00684.JPG"/>
          <p:cNvPicPr>
            <a:picLocks noChangeAspect="1"/>
          </p:cNvPicPr>
          <p:nvPr/>
        </p:nvPicPr>
        <p:blipFill>
          <a:blip r:embed="rId7" cstate="print"/>
          <a:stretch>
            <a:fillRect/>
          </a:stretch>
        </p:blipFill>
        <p:spPr>
          <a:xfrm>
            <a:off x="6705600" y="586740"/>
            <a:ext cx="1964268" cy="15468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33400" y="381000"/>
          <a:ext cx="818388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3400" y="1828800"/>
            <a:ext cx="8153400" cy="2308324"/>
          </a:xfrm>
          <a:prstGeom prst="rect">
            <a:avLst/>
          </a:prstGeom>
          <a:noFill/>
        </p:spPr>
        <p:txBody>
          <a:bodyPr wrap="square" rtlCol="0">
            <a:spAutoFit/>
          </a:bodyPr>
          <a:lstStyle/>
          <a:p>
            <a:r>
              <a:rPr lang="en-US" sz="2400" dirty="0" smtClean="0"/>
              <a:t>To ensure that graduates of ABC are information literate; that students are able to identify information needs and use information appropriately in their academics, in a job-related context and as life-long learners.</a:t>
            </a:r>
          </a:p>
          <a:p>
            <a:endParaRPr lang="en-US" sz="2400" dirty="0" smtClean="0"/>
          </a:p>
        </p:txBody>
      </p:sp>
      <p:pic>
        <p:nvPicPr>
          <p:cNvPr id="4" name="Picture 3" descr="abc library logo.jpg"/>
          <p:cNvPicPr>
            <a:picLocks noChangeAspect="1"/>
          </p:cNvPicPr>
          <p:nvPr/>
        </p:nvPicPr>
        <p:blipFill>
          <a:blip r:embed="rId7" cstate="print"/>
          <a:stretch>
            <a:fillRect/>
          </a:stretch>
        </p:blipFill>
        <p:spPr>
          <a:xfrm>
            <a:off x="381000" y="5486400"/>
            <a:ext cx="8458200" cy="1022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200400" y="1676400"/>
            <a:ext cx="5334000" cy="3962400"/>
          </a:xfrm>
          <a:ln>
            <a:noFill/>
          </a:ln>
        </p:spPr>
        <p:txBody>
          <a:bodyPr anchor="ctr">
            <a:normAutofit/>
          </a:bodyPr>
          <a:lstStyle/>
          <a:p>
            <a:pPr marL="458788" lvl="1" indent="-200025">
              <a:buSzPct val="175000"/>
              <a:buFont typeface="Arial" pitchFamily="34" charset="0"/>
              <a:buChar char="•"/>
            </a:pPr>
            <a:r>
              <a:rPr lang="en-US" sz="2400" u="sng" dirty="0" smtClean="0">
                <a:effectLst>
                  <a:outerShdw blurRad="38100" dist="38100" dir="2700000" algn="tl">
                    <a:srgbClr val="000000">
                      <a:alpha val="43137"/>
                    </a:srgbClr>
                  </a:outerShdw>
                </a:effectLst>
              </a:rPr>
              <a:t>What is our priority? </a:t>
            </a:r>
            <a:r>
              <a:rPr lang="en-US" sz="2400" dirty="0" smtClean="0"/>
              <a:t>To train young men and women to be </a:t>
            </a:r>
            <a:r>
              <a:rPr lang="en-US" sz="2400" dirty="0" smtClean="0">
                <a:solidFill>
                  <a:schemeClr val="accent1">
                    <a:lumMod val="75000"/>
                  </a:schemeClr>
                </a:solidFill>
                <a:effectLst>
                  <a:outerShdw blurRad="38100" dist="38100" dir="2700000" algn="tl">
                    <a:srgbClr val="000000">
                      <a:alpha val="43137"/>
                    </a:srgbClr>
                  </a:outerShdw>
                </a:effectLst>
              </a:rPr>
              <a:t>leaders </a:t>
            </a:r>
            <a:r>
              <a:rPr lang="en-US" sz="2400" dirty="0" smtClean="0"/>
              <a:t>of character for their communities.</a:t>
            </a:r>
          </a:p>
          <a:p>
            <a:pPr marL="458788" lvl="1" indent="-200025">
              <a:buSzPct val="175000"/>
              <a:buFont typeface="Arial" pitchFamily="34" charset="0"/>
              <a:buChar char="•"/>
            </a:pPr>
            <a:endParaRPr lang="en-US" sz="1800" dirty="0" smtClean="0"/>
          </a:p>
          <a:p>
            <a:pPr marL="458788" lvl="1" indent="-200025">
              <a:buSzPct val="175000"/>
              <a:buFont typeface="Arial" pitchFamily="34" charset="0"/>
              <a:buChar char="•"/>
            </a:pPr>
            <a:r>
              <a:rPr lang="en-US" sz="2400" i="1" u="sng" dirty="0" smtClean="0">
                <a:effectLst>
                  <a:outerShdw blurRad="38100" dist="38100" dir="2700000" algn="tl">
                    <a:srgbClr val="000000">
                      <a:alpha val="43137"/>
                    </a:srgbClr>
                  </a:outerShdw>
                </a:effectLst>
              </a:rPr>
              <a:t>How will this be accomplished? </a:t>
            </a:r>
            <a:r>
              <a:rPr lang="en-US" sz="2400" dirty="0" smtClean="0"/>
              <a:t>By centering our academic efforts, programs and outreach on </a:t>
            </a:r>
            <a:r>
              <a:rPr lang="en-US" sz="2400" dirty="0" smtClean="0">
                <a:solidFill>
                  <a:schemeClr val="accent1">
                    <a:lumMod val="75000"/>
                  </a:schemeClr>
                </a:solidFill>
                <a:effectLst>
                  <a:outerShdw blurRad="38100" dist="38100" dir="2700000" algn="tl">
                    <a:srgbClr val="000000">
                      <a:alpha val="43137"/>
                    </a:srgbClr>
                  </a:outerShdw>
                </a:effectLst>
              </a:rPr>
              <a:t>service.</a:t>
            </a:r>
          </a:p>
          <a:p>
            <a:pPr marL="458788" lvl="1" indent="-200025">
              <a:buSzPct val="175000"/>
            </a:pPr>
            <a:endParaRPr lang="en-US" sz="2400" dirty="0" smtClean="0"/>
          </a:p>
        </p:txBody>
      </p:sp>
      <p:sp>
        <p:nvSpPr>
          <p:cNvPr id="5" name="Content Placeholder 4"/>
          <p:cNvSpPr>
            <a:spLocks noGrp="1"/>
          </p:cNvSpPr>
          <p:nvPr>
            <p:ph sz="half" idx="1"/>
          </p:nvPr>
        </p:nvSpPr>
        <p:spPr>
          <a:xfrm>
            <a:off x="457200" y="381000"/>
            <a:ext cx="8153400" cy="762000"/>
          </a:xfrm>
        </p:spPr>
        <p:txBody>
          <a:bodyPr>
            <a:normAutofit/>
          </a:bodyPr>
          <a:lstStyle/>
          <a:p>
            <a:pPr algn="ctr">
              <a:buNone/>
            </a:pPr>
            <a:r>
              <a:rPr lang="en-US" sz="2000" b="1" i="1" dirty="0" smtClean="0">
                <a:effectLst>
                  <a:outerShdw blurRad="38100" dist="38100" dir="2700000" algn="tl">
                    <a:srgbClr val="000000">
                      <a:alpha val="43137"/>
                    </a:srgbClr>
                  </a:outerShdw>
                </a:effectLst>
              </a:rPr>
              <a:t>“Arkansas Baptist College has embraced its vision to grow, change, flourish and serve.”</a:t>
            </a:r>
          </a:p>
        </p:txBody>
      </p:sp>
      <p:pic>
        <p:nvPicPr>
          <p:cNvPr id="1026" name="Picture 2" descr="M:\images\ABC FACULTY STAFF STUDENTS\Fitz_Hill.jpg"/>
          <p:cNvPicPr>
            <a:picLocks noChangeAspect="1" noChangeArrowheads="1"/>
          </p:cNvPicPr>
          <p:nvPr/>
        </p:nvPicPr>
        <p:blipFill>
          <a:blip r:embed="rId3" cstate="print"/>
          <a:srcRect/>
          <a:stretch>
            <a:fillRect/>
          </a:stretch>
        </p:blipFill>
        <p:spPr bwMode="auto">
          <a:xfrm>
            <a:off x="609600" y="1524000"/>
            <a:ext cx="2438400" cy="44196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85800" y="1219200"/>
            <a:ext cx="2310248" cy="307777"/>
          </a:xfrm>
          <a:prstGeom prst="rect">
            <a:avLst/>
          </a:prstGeom>
        </p:spPr>
        <p:txBody>
          <a:bodyPr wrap="none">
            <a:spAutoFit/>
          </a:bodyPr>
          <a:lstStyle/>
          <a:p>
            <a:pPr algn="ctr"/>
            <a:r>
              <a:rPr lang="en-US" sz="1400" i="1" dirty="0" smtClean="0"/>
              <a:t>President Fitzgerald Hill </a:t>
            </a:r>
            <a:endParaRPr lang="en-US" sz="1400" dirty="0"/>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000" fill="hold"/>
                                        <p:tgtEl>
                                          <p:spTgt spid="5">
                                            <p:txEl>
                                              <p:pRg st="0" end="0"/>
                                            </p:txEl>
                                          </p:spTgt>
                                        </p:tgtEl>
                                        <p:attrNameLst>
                                          <p:attrName>r</p:attrName>
                                        </p:attrNameLst>
                                      </p:cBhvr>
                                    </p:animRot>
                                  </p:childTnLst>
                                </p:cTn>
                              </p:par>
                              <p:par>
                                <p:cTn id="7" presetID="3" presetClass="entr" presetSubtype="1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animEffect transition="in" filter="blinds(horizontal)">
                                      <p:cBhvr>
                                        <p:cTn id="9" dur="500"/>
                                        <p:tgtEl>
                                          <p:spTgt spid="6">
                                            <p:txEl>
                                              <p:pRg st="0" end="0"/>
                                            </p:txEl>
                                          </p:spTgt>
                                        </p:tgtEl>
                                      </p:cBhvr>
                                    </p:animEffect>
                                  </p:childTnLst>
                                </p:cTn>
                              </p:par>
                              <p:par>
                                <p:cTn id="10" presetID="3" presetClass="entr" presetSubtype="1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183880" cy="807720"/>
          </a:xfrm>
        </p:spPr>
        <p:txBody>
          <a:bodyPr>
            <a:noAutofit/>
          </a:bodyPr>
          <a:lstStyle/>
          <a:p>
            <a:pPr algn="ctr"/>
            <a:r>
              <a:rPr lang="en-US" sz="2500" dirty="0" smtClean="0">
                <a:solidFill>
                  <a:schemeClr val="accent4">
                    <a:lumMod val="50000"/>
                  </a:schemeClr>
                </a:solidFill>
              </a:rPr>
              <a:t>Dr. James C. Oliver</a:t>
            </a:r>
            <a:br>
              <a:rPr lang="en-US" sz="2500" dirty="0" smtClean="0">
                <a:solidFill>
                  <a:schemeClr val="accent4">
                    <a:lumMod val="50000"/>
                  </a:schemeClr>
                </a:solidFill>
              </a:rPr>
            </a:br>
            <a:r>
              <a:rPr lang="en-US" sz="2000" dirty="0" smtClean="0">
                <a:solidFill>
                  <a:schemeClr val="accent4">
                    <a:lumMod val="50000"/>
                  </a:schemeClr>
                </a:solidFill>
              </a:rPr>
              <a:t> 10</a:t>
            </a:r>
            <a:r>
              <a:rPr lang="en-US" sz="2000" baseline="30000" dirty="0" smtClean="0">
                <a:solidFill>
                  <a:schemeClr val="accent4">
                    <a:lumMod val="50000"/>
                  </a:schemeClr>
                </a:solidFill>
              </a:rPr>
              <a:t>th</a:t>
            </a:r>
            <a:r>
              <a:rPr lang="en-US" sz="2000" dirty="0" smtClean="0">
                <a:solidFill>
                  <a:schemeClr val="accent4">
                    <a:lumMod val="50000"/>
                  </a:schemeClr>
                </a:solidFill>
              </a:rPr>
              <a:t> President</a:t>
            </a:r>
            <a:endParaRPr lang="en-US" sz="2000" dirty="0">
              <a:solidFill>
                <a:schemeClr val="accent4">
                  <a:lumMod val="50000"/>
                </a:schemeClr>
              </a:solidFill>
            </a:endParaRPr>
          </a:p>
        </p:txBody>
      </p:sp>
      <p:sp>
        <p:nvSpPr>
          <p:cNvPr id="8" name="Content Placeholder 7"/>
          <p:cNvSpPr>
            <a:spLocks noGrp="1"/>
          </p:cNvSpPr>
          <p:nvPr>
            <p:ph sz="quarter" idx="4"/>
          </p:nvPr>
        </p:nvSpPr>
        <p:spPr>
          <a:xfrm>
            <a:off x="609600" y="1447800"/>
            <a:ext cx="5155089" cy="3489960"/>
          </a:xfrm>
          <a:ln>
            <a:noFill/>
          </a:ln>
        </p:spPr>
        <p:txBody>
          <a:bodyPr>
            <a:normAutofit/>
          </a:bodyPr>
          <a:lstStyle/>
          <a:p>
            <a:pPr marL="0" indent="0">
              <a:buNone/>
            </a:pPr>
            <a:r>
              <a:rPr lang="en-US" sz="1600" dirty="0" smtClean="0"/>
              <a:t>Dr. Oliver assumed Presidency  of the College in 1962. His life throughout his educational career had been one of service simply and honestly given. The tale concerning the old man who was building the bridge in the dusk of the evening, and when questioned about the care he took in building it, answered….</a:t>
            </a:r>
            <a:r>
              <a:rPr lang="en-US" sz="1800" i="1" dirty="0" smtClean="0"/>
              <a:t>“</a:t>
            </a:r>
            <a:r>
              <a:rPr lang="en-US" sz="2000" i="1" dirty="0" smtClean="0"/>
              <a:t>I do not build this for me, but for those young feet that will come after me, whose step is unsure, and whose way is not clear, I build it for them,”  </a:t>
            </a:r>
            <a:r>
              <a:rPr lang="en-US" sz="1800" dirty="0" smtClean="0"/>
              <a:t>is indicative of the kind of man he was.</a:t>
            </a:r>
          </a:p>
          <a:p>
            <a:pPr>
              <a:buNone/>
            </a:pPr>
            <a:endParaRPr lang="en-US" sz="1800" dirty="0" smtClean="0">
              <a:solidFill>
                <a:schemeClr val="accent6">
                  <a:lumMod val="50000"/>
                </a:schemeClr>
              </a:solidFill>
            </a:endParaRPr>
          </a:p>
        </p:txBody>
      </p:sp>
      <p:pic>
        <p:nvPicPr>
          <p:cNvPr id="10" name="Picture 2" descr="C:\Program Files\Microsoft Office\MEDIA\CAGCAT10\j0302953.jpg"/>
          <p:cNvPicPr>
            <a:picLocks noGrp="1" noChangeAspect="1" noChangeArrowheads="1"/>
          </p:cNvPicPr>
          <p:nvPr>
            <p:ph sz="quarter" idx="2"/>
          </p:nvPr>
        </p:nvPicPr>
        <p:blipFill>
          <a:blip r:embed="rId3" cstate="print"/>
          <a:stretch>
            <a:fillRect/>
          </a:stretch>
        </p:blipFill>
        <p:spPr bwMode="auto">
          <a:xfrm>
            <a:off x="6096000" y="1524000"/>
            <a:ext cx="2367542" cy="3063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overrideClrMapping bg1="lt1" tx1="dk1" bg2="lt2" tx2="dk2" accent1="accent1" accent2="accent2" accent3="accent3" accent4="accent4" accent5="accent5" accent6="accent6" hlink="hlink" folHlink="folHlink"/>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par>
                                <p:cTn id="15" presetID="3"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02920" y="530352"/>
          <a:ext cx="8183880" cy="5489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3400" y="2209801"/>
            <a:ext cx="8153400" cy="1569660"/>
          </a:xfrm>
          <a:prstGeom prst="rect">
            <a:avLst/>
          </a:prstGeom>
          <a:noFill/>
        </p:spPr>
        <p:txBody>
          <a:bodyPr wrap="square" rtlCol="0">
            <a:spAutoFit/>
          </a:bodyPr>
          <a:lstStyle/>
          <a:p>
            <a:endParaRPr lang="en-US" sz="2400" dirty="0" smtClean="0"/>
          </a:p>
          <a:p>
            <a:endParaRPr lang="en-US" sz="2400" dirty="0" smtClean="0"/>
          </a:p>
          <a:p>
            <a:endParaRPr lang="en-US" sz="2400" dirty="0" smtClean="0"/>
          </a:p>
          <a:p>
            <a:endParaRPr lang="en-US" sz="2400" dirty="0"/>
          </a:p>
        </p:txBody>
      </p:sp>
      <p:sp>
        <p:nvSpPr>
          <p:cNvPr id="7" name="Rectangle 6"/>
          <p:cNvSpPr/>
          <p:nvPr/>
        </p:nvSpPr>
        <p:spPr>
          <a:xfrm>
            <a:off x="1447800" y="2895600"/>
            <a:ext cx="6629400" cy="2585323"/>
          </a:xfrm>
          <a:prstGeom prst="rect">
            <a:avLst/>
          </a:prstGeom>
        </p:spPr>
        <p:txBody>
          <a:bodyPr wrap="square">
            <a:spAutoFit/>
          </a:bodyPr>
          <a:lstStyle/>
          <a:p>
            <a:pPr algn="just"/>
            <a:r>
              <a:rPr lang="en-US" dirty="0" smtClean="0"/>
              <a:t>One of the key issues presented here is that information literacy is a fundamental requirement for a learning society. As a result Higher Education institutions need to implement information literacy education as a top-down initiative, where lifelong learning initiatives are promoted by institutional learning and teaching policies, and as a bottom-up approach to fully integrate these strategies in curricular activities that facilitate a dynamic investigation of the disciplines. (</a:t>
            </a:r>
            <a:r>
              <a:rPr lang="en-US" dirty="0" err="1" smtClean="0"/>
              <a:t>Andretta</a:t>
            </a:r>
            <a:r>
              <a:rPr lang="en-US" dirty="0" smtClean="0"/>
              <a:t>, 2005)</a:t>
            </a:r>
            <a:endParaRPr lang="en-US" dirty="0"/>
          </a:p>
        </p:txBody>
      </p:sp>
      <p:pic>
        <p:nvPicPr>
          <p:cNvPr id="9" name="Picture 8" descr="DSC00807.JPG"/>
          <p:cNvPicPr>
            <a:picLocks noChangeAspect="1"/>
          </p:cNvPicPr>
          <p:nvPr/>
        </p:nvPicPr>
        <p:blipFill>
          <a:blip r:embed="rId7" cstate="print"/>
          <a:stretch>
            <a:fillRect/>
          </a:stretch>
        </p:blipFill>
        <p:spPr>
          <a:xfrm>
            <a:off x="6841067" y="1524000"/>
            <a:ext cx="16256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33400" y="533400"/>
          <a:ext cx="8183880" cy="3803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3400" y="1981200"/>
            <a:ext cx="8153400" cy="3662541"/>
          </a:xfrm>
          <a:prstGeom prst="rect">
            <a:avLst/>
          </a:prstGeom>
          <a:noFill/>
        </p:spPr>
        <p:txBody>
          <a:bodyPr wrap="square" rtlCol="0">
            <a:spAutoFit/>
          </a:bodyPr>
          <a:lstStyle/>
          <a:p>
            <a:r>
              <a:rPr lang="en-US" sz="2400" dirty="0" smtClean="0"/>
              <a:t>Information Literacy has become an element examined by academic accreditation teams in the United States. To be effective in our goal of graduating technologically adept students with effective research skills, ABC must integrate information literacy objectives into existing curricula.</a:t>
            </a:r>
          </a:p>
          <a:p>
            <a:endParaRPr lang="en-US" sz="1600" dirty="0" smtClean="0"/>
          </a:p>
          <a:p>
            <a:r>
              <a:rPr lang="en-US" sz="2400" dirty="0" smtClean="0"/>
              <a:t>The adoption of the following outcome goals will provide a tool to open dialogue between faculty, administrators and librarians towards this end.</a:t>
            </a:r>
            <a:endParaRPr lang="en-US" sz="2400" dirty="0"/>
          </a:p>
        </p:txBody>
      </p:sp>
      <p:pic>
        <p:nvPicPr>
          <p:cNvPr id="7" name="Picture 6" descr="DSC00790.JPG"/>
          <p:cNvPicPr>
            <a:picLocks noChangeAspect="1"/>
          </p:cNvPicPr>
          <p:nvPr/>
        </p:nvPicPr>
        <p:blipFill>
          <a:blip r:embed="rId7" cstate="print"/>
          <a:stretch>
            <a:fillRect/>
          </a:stretch>
        </p:blipFill>
        <p:spPr>
          <a:xfrm rot="10800000" flipV="1">
            <a:off x="6553200" y="762001"/>
            <a:ext cx="2184394" cy="1228724"/>
          </a:xfrm>
          <a:prstGeom prst="rect">
            <a:avLst/>
          </a:prstGeom>
          <a:ln>
            <a:noFill/>
          </a:ln>
          <a:effectLst>
            <a:softEdge rad="112500"/>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P030006170">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24B456F1-2F52-4AAF-AF45-21E1FEF7137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1C0BF97-A64B-49E1-90D8-BB8B4DBC6F28}">
  <ds:schemaRefs>
    <ds:schemaRef ds:uri="http://schemas.microsoft.com/sharepoint/v3/contenttype/forms"/>
  </ds:schemaRefs>
</ds:datastoreItem>
</file>

<file path=customXml/itemProps3.xml><?xml version="1.0" encoding="utf-8"?>
<ds:datastoreItem xmlns:ds="http://schemas.openxmlformats.org/officeDocument/2006/customXml" ds:itemID="{839C6FB2-C98D-43A3-A187-BEF23A876992}">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TP030006170</Template>
  <TotalTime>746</TotalTime>
  <Words>930</Words>
  <Application>Microsoft Office PowerPoint</Application>
  <PresentationFormat>On-screen Show (4:3)</PresentationFormat>
  <Paragraphs>131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TP030006170</vt:lpstr>
      <vt:lpstr>A SERVICE  VISION:  INFORMATION LITERACY  </vt:lpstr>
      <vt:lpstr>Slide 2</vt:lpstr>
      <vt:lpstr>Slide 3</vt:lpstr>
      <vt:lpstr>Slide 4</vt:lpstr>
      <vt:lpstr>Slide 5</vt:lpstr>
      <vt:lpstr>Slide 6</vt:lpstr>
      <vt:lpstr>Dr. James C. Oliver  10th President</vt:lpstr>
      <vt:lpstr>Slide 8</vt:lpstr>
      <vt:lpstr>Slide 9</vt:lpstr>
      <vt:lpstr>Slide 10</vt:lpstr>
      <vt:lpstr>KEY ISSUES</vt:lpstr>
      <vt:lpstr>Slide 12</vt:lpstr>
      <vt:lpstr>Slide 13</vt:lpstr>
      <vt:lpstr>Slide 14</vt:lpstr>
      <vt:lpstr>Slide 15</vt:lpstr>
      <vt:lpstr>INSIGHT</vt:lpstr>
      <vt:lpstr>CONCLUSION   “Effective implementation of information literacy education, and particularly, the adoption of independent and lifelong learning goals, necessarily  require a shift in the educational culture of Higher Education Institutions. With this shift comes the need for a new approach to teaching, and the consequent establishment of a collaborative relationship between library and faculty staff.”  (Andretta, 2005) </vt:lpstr>
      <vt:lpstr>MY MENTOR: Dr. Theodosia T. Shields, Director Library Services &amp; Assistant Professor North Carolina Central University Durham, North Carolina</vt:lpstr>
      <vt:lpstr>SPECIAL THANKS: HBCU LIBRARY ALLIANCE  SANDRA PHOENIX  &amp; E TTA  ROYSTER  HBCU LEADERSHIP INSTITUTE III KARYN TRADER-LEIGH MARSHA HUGHES REASE  HBUC ON-LINE LEADERSHIP CAMPUS  HBCU ADMINISTRATORS  ARKANSAS BAPTIST COLLEGE ADMINISTRATION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Standing Out in the Business World</dc:title>
  <dc:subject/>
  <dc:creator>Joyce A Campbell</dc:creator>
  <cp:keywords/>
  <dc:description/>
  <cp:lastModifiedBy>Joyce A Campbell</cp:lastModifiedBy>
  <cp:revision>112</cp:revision>
  <dcterms:created xsi:type="dcterms:W3CDTF">2010-05-17T17:19:18Z</dcterms:created>
  <dcterms:modified xsi:type="dcterms:W3CDTF">2010-05-18T22:15:43Z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TC300061709990</vt:lpwstr>
  </property>
</Properties>
</file>