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60" r:id="rId2"/>
  </p:sldMasterIdLst>
  <p:notesMasterIdLst>
    <p:notesMasterId r:id="rId14"/>
  </p:notesMasterIdLst>
  <p:handoutMasterIdLst>
    <p:handoutMasterId r:id="rId15"/>
  </p:handoutMasterIdLst>
  <p:sldIdLst>
    <p:sldId id="256" r:id="rId3"/>
    <p:sldId id="279" r:id="rId4"/>
    <p:sldId id="292" r:id="rId5"/>
    <p:sldId id="291" r:id="rId6"/>
    <p:sldId id="290" r:id="rId7"/>
    <p:sldId id="273" r:id="rId8"/>
    <p:sldId id="289" r:id="rId9"/>
    <p:sldId id="293" r:id="rId10"/>
    <p:sldId id="295" r:id="rId11"/>
    <p:sldId id="294" r:id="rId12"/>
    <p:sldId id="296" r:id="rId13"/>
  </p:sldIdLst>
  <p:sldSz cx="12188825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rbel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rbel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rbel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rbel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5013" autoAdjust="0"/>
  </p:normalViewPr>
  <p:slideViewPr>
    <p:cSldViewPr>
      <p:cViewPr>
        <p:scale>
          <a:sx n="66" d="100"/>
          <a:sy n="66" d="100"/>
        </p:scale>
        <p:origin x="232" y="-28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2F14E0A-DF65-4BDC-92B0-03E2EBF81853}" type="datetimeFigureOut">
              <a:rPr lang="en-US"/>
              <a:pPr>
                <a:defRPr/>
              </a:pPr>
              <a:t>11/7/2012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4359DDD-B3A1-42EF-A599-2BDF30F9165A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466511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92DEDF0-23A8-48E0-AD91-AFAE7125D667}" type="datetimeFigureOut">
              <a:rPr lang="en-US"/>
              <a:pPr>
                <a:defRPr/>
              </a:pPr>
              <a:t>11/7/2012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noProof="0"/>
              <a:t>Click to edit Master text styles</a:t>
            </a:r>
          </a:p>
          <a:p>
            <a:pPr lvl="1"/>
            <a:r>
              <a:rPr noProof="0"/>
              <a:t>Second level</a:t>
            </a:r>
          </a:p>
          <a:p>
            <a:pPr lvl="2"/>
            <a:r>
              <a:rPr noProof="0"/>
              <a:t>Third level</a:t>
            </a:r>
          </a:p>
          <a:p>
            <a:pPr lvl="3"/>
            <a:r>
              <a:rPr noProof="0"/>
              <a:t>Fourth level</a:t>
            </a:r>
          </a:p>
          <a:p>
            <a:pPr lvl="4"/>
            <a:r>
              <a:rPr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B58A99C-763F-42DE-97B4-16B3118DC81D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4008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D50E420-C1BB-4912-BBA5-3577D4E2555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C34748F-842C-41F0-A5B9-07530A9C654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C34748F-842C-41F0-A5B9-07530A9C654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8946C41-E235-45CC-A009-E86C46F05DA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8D6A264-F090-400C-A97C-B763112738E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40AD763-780D-4F2E-8D51-CEB68A368FD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13896EA-2A89-4914-A2C5-05AACE02DE0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887DB05-5C8E-45A3-8F77-1D02C62CA9F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1E77122-1F3D-4946-985B-C5F7164D248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5F584FD-10CB-4BA6-8116-97079285613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F0018E3-A35A-4BA0-93FB-2E1A3469E5D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hidden">
          <a:xfrm>
            <a:off x="0" y="0"/>
            <a:ext cx="12188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 bwMode="hidden">
          <a:xfrm>
            <a:off x="0" y="0"/>
            <a:ext cx="12188825" cy="4810125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dirty="0"/>
          </a:p>
        </p:txBody>
      </p:sp>
      <p:sp>
        <p:nvSpPr>
          <p:cNvPr id="6" name="Rectangle 5"/>
          <p:cNvSpPr/>
          <p:nvPr/>
        </p:nvSpPr>
        <p:spPr bwMode="hidden">
          <a:xfrm>
            <a:off x="0" y="4810125"/>
            <a:ext cx="12188825" cy="2047875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dirty="0"/>
          </a:p>
        </p:txBody>
      </p:sp>
      <p:sp useBgFill="1">
        <p:nvSpPr>
          <p:cNvPr id="7" name="Freeform 9"/>
          <p:cNvSpPr>
            <a:spLocks/>
          </p:cNvSpPr>
          <p:nvPr/>
        </p:nvSpPr>
        <p:spPr bwMode="white">
          <a:xfrm>
            <a:off x="1588" y="4714875"/>
            <a:ext cx="12185650" cy="192088"/>
          </a:xfrm>
          <a:custGeom>
            <a:avLst/>
            <a:gdLst/>
            <a:ahLst/>
            <a:cxnLst>
              <a:cxn ang="0">
                <a:pos x="2082258" y="8004"/>
              </a:cxn>
              <a:cxn ang="0">
                <a:pos x="2382746" y="8004"/>
              </a:cxn>
              <a:cxn ang="0">
                <a:pos x="2844059" y="1455"/>
              </a:cxn>
              <a:cxn ang="0">
                <a:pos x="3127619" y="11278"/>
              </a:cxn>
              <a:cxn ang="0">
                <a:pos x="3419643" y="11278"/>
              </a:cxn>
              <a:cxn ang="0">
                <a:pos x="3783615" y="8004"/>
              </a:cxn>
              <a:cxn ang="0">
                <a:pos x="4109496" y="8004"/>
              </a:cxn>
              <a:cxn ang="0">
                <a:pos x="4511558" y="14552"/>
              </a:cxn>
              <a:cxn ang="0">
                <a:pos x="4968639" y="14552"/>
              </a:cxn>
              <a:cxn ang="0">
                <a:pos x="5247967" y="4730"/>
              </a:cxn>
              <a:cxn ang="0">
                <a:pos x="5552687" y="14552"/>
              </a:cxn>
              <a:cxn ang="0">
                <a:pos x="5823550" y="4730"/>
              </a:cxn>
              <a:cxn ang="0">
                <a:pos x="6280631" y="8004"/>
              </a:cxn>
              <a:cxn ang="0">
                <a:pos x="6873143" y="14552"/>
              </a:cxn>
              <a:cxn ang="0">
                <a:pos x="7144006" y="11278"/>
              </a:cxn>
              <a:cxn ang="0">
                <a:pos x="7359850" y="14552"/>
              </a:cxn>
              <a:cxn ang="0">
                <a:pos x="7804234" y="1455"/>
              </a:cxn>
              <a:cxn ang="0">
                <a:pos x="8070865" y="8004"/>
              </a:cxn>
              <a:cxn ang="0">
                <a:pos x="8485623" y="1455"/>
              </a:cxn>
              <a:cxn ang="0">
                <a:pos x="8811505" y="14552"/>
              </a:cxn>
              <a:cxn ang="0">
                <a:pos x="9103529" y="4730"/>
              </a:cxn>
              <a:cxn ang="0">
                <a:pos x="9433643" y="14552"/>
              </a:cxn>
              <a:cxn ang="0">
                <a:pos x="9780686" y="14552"/>
              </a:cxn>
              <a:cxn ang="0">
                <a:pos x="10136193" y="8004"/>
              </a:cxn>
              <a:cxn ang="0">
                <a:pos x="10474772" y="8004"/>
              </a:cxn>
              <a:cxn ang="0">
                <a:pos x="10804886" y="8004"/>
              </a:cxn>
              <a:cxn ang="0">
                <a:pos x="11139232" y="11278"/>
              </a:cxn>
              <a:cxn ang="0">
                <a:pos x="11355076" y="8004"/>
              </a:cxn>
              <a:cxn ang="0">
                <a:pos x="11697886" y="8004"/>
              </a:cxn>
              <a:cxn ang="0">
                <a:pos x="12108413" y="8004"/>
              </a:cxn>
              <a:cxn ang="0">
                <a:pos x="11738093" y="178760"/>
              </a:cxn>
              <a:cxn ang="0">
                <a:pos x="11183671" y="182034"/>
              </a:cxn>
              <a:cxn ang="0">
                <a:pos x="10722358" y="168938"/>
              </a:cxn>
              <a:cxn ang="0">
                <a:pos x="10400708" y="172212"/>
              </a:cxn>
              <a:cxn ang="0">
                <a:pos x="9918234" y="172212"/>
              </a:cxn>
              <a:cxn ang="0">
                <a:pos x="9478082" y="172212"/>
              </a:cxn>
              <a:cxn ang="0">
                <a:pos x="9156433" y="178760"/>
              </a:cxn>
              <a:cxn ang="0">
                <a:pos x="8767067" y="178760"/>
              </a:cxn>
              <a:cxn ang="0">
                <a:pos x="8429547" y="170575"/>
              </a:cxn>
              <a:cxn ang="0">
                <a:pos x="7912157" y="172212"/>
              </a:cxn>
              <a:cxn ang="0">
                <a:pos x="7552417" y="168938"/>
              </a:cxn>
              <a:cxn ang="0">
                <a:pos x="6887957" y="175486"/>
              </a:cxn>
              <a:cxn ang="0">
                <a:pos x="6350464" y="172212"/>
              </a:cxn>
              <a:cxn ang="0">
                <a:pos x="5796041" y="168938"/>
              </a:cxn>
              <a:cxn ang="0">
                <a:pos x="5233155" y="168938"/>
              </a:cxn>
              <a:cxn ang="0">
                <a:pos x="4716823" y="172212"/>
              </a:cxn>
              <a:cxn ang="0">
                <a:pos x="4221652" y="178760"/>
              </a:cxn>
              <a:cxn ang="0">
                <a:pos x="3819589" y="175486"/>
              </a:cxn>
              <a:cxn ang="0">
                <a:pos x="3409063" y="168938"/>
              </a:cxn>
              <a:cxn ang="0">
                <a:pos x="3007001" y="175486"/>
              </a:cxn>
              <a:cxn ang="0">
                <a:pos x="2604939" y="172212"/>
              </a:cxn>
              <a:cxn ang="0">
                <a:pos x="2274825" y="182034"/>
              </a:cxn>
              <a:cxn ang="0">
                <a:pos x="1843138" y="175486"/>
              </a:cxn>
              <a:cxn ang="0">
                <a:pos x="1496095" y="172212"/>
              </a:cxn>
              <a:cxn ang="0">
                <a:pos x="1182909" y="168938"/>
              </a:cxn>
              <a:cxn ang="0">
                <a:pos x="835866" y="172212"/>
              </a:cxn>
              <a:cxn ang="0">
                <a:pos x="311070" y="172212"/>
              </a:cxn>
              <a:cxn ang="0">
                <a:pos x="50787" y="11278"/>
              </a:cxn>
              <a:cxn ang="0">
                <a:pos x="363972" y="4730"/>
              </a:cxn>
              <a:cxn ang="0">
                <a:pos x="664460" y="11278"/>
              </a:cxn>
              <a:cxn ang="0">
                <a:pos x="994574" y="1455"/>
              </a:cxn>
              <a:cxn ang="0">
                <a:pos x="1290830" y="4730"/>
              </a:cxn>
              <a:cxn ang="0">
                <a:pos x="1646338" y="14552"/>
              </a:cxn>
            </a:cxnLst>
            <a:rect l="0" t="0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defRPr sz="6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029200"/>
            <a:ext cx="8229600" cy="11430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E6E9AE-3FEB-4C06-8C42-FE6D2D2C2B52}" type="datetime1">
              <a:rPr lang="en-US"/>
              <a:pPr>
                <a:defRPr/>
              </a:pPr>
              <a:t>11/7/2012</a:t>
            </a:fld>
            <a:endParaRPr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95D59B-4B72-4E25-8FE5-BE506C4B4095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21C1FF-65B8-4449-967C-B8DAB0D1F824}" type="datetime1">
              <a:rPr lang="en-US"/>
              <a:pPr>
                <a:defRPr/>
              </a:pPr>
              <a:t>11/7/2012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4B42E-8029-44F5-B8FC-041663E97EF8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hidden">
          <a:xfrm>
            <a:off x="0" y="0"/>
            <a:ext cx="93138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 bwMode="hidden">
          <a:xfrm>
            <a:off x="0" y="0"/>
            <a:ext cx="9218613" cy="685800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dirty="0"/>
          </a:p>
        </p:txBody>
      </p:sp>
      <p:sp>
        <p:nvSpPr>
          <p:cNvPr id="6" name="Freeform 9"/>
          <p:cNvSpPr>
            <a:spLocks/>
          </p:cNvSpPr>
          <p:nvPr/>
        </p:nvSpPr>
        <p:spPr bwMode="hidden">
          <a:xfrm rot="5400000">
            <a:off x="5885657" y="3332956"/>
            <a:ext cx="6858000" cy="19208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3" y="685800"/>
            <a:ext cx="7460842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58667" y="685800"/>
            <a:ext cx="1295401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800D75-47F7-4CC9-9269-D12C22D5A0B2}" type="datetime1">
              <a:rPr lang="en-US"/>
              <a:pPr>
                <a:defRPr/>
              </a:pPr>
              <a:t>11/7/2012</a:t>
            </a:fld>
            <a:endParaRPr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0311A-EA5B-4EE3-A843-B7DB14E44F99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C23F9A-86FA-4251-A4F6-E52381F51C27}" type="datetime1">
              <a:rPr lang="en-US"/>
              <a:pPr>
                <a:defRPr/>
              </a:pPr>
              <a:t>11/7/2012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4C6A7-92D1-4347-8EF9-101CE93B6FFD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hidden">
          <a:xfrm>
            <a:off x="0" y="0"/>
            <a:ext cx="12188825" cy="481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 bwMode="hidden">
          <a:xfrm>
            <a:off x="0" y="0"/>
            <a:ext cx="12188825" cy="4810125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dirty="0"/>
          </a:p>
        </p:txBody>
      </p:sp>
      <p:sp>
        <p:nvSpPr>
          <p:cNvPr id="6" name="Freeform 9"/>
          <p:cNvSpPr>
            <a:spLocks/>
          </p:cNvSpPr>
          <p:nvPr/>
        </p:nvSpPr>
        <p:spPr bwMode="hidden">
          <a:xfrm>
            <a:off x="1588" y="4714875"/>
            <a:ext cx="12185650" cy="192088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360" y="1905000"/>
            <a:ext cx="9142999" cy="2667000"/>
          </a:xfrm>
        </p:spPr>
        <p:txBody>
          <a:bodyPr>
            <a:noAutofit/>
          </a:bodyPr>
          <a:lstStyle>
            <a:lvl1pPr algn="l">
              <a:defRPr sz="48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2" y="5029200"/>
            <a:ext cx="8229601" cy="1143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700A34-F99A-4BDE-87A2-EBDD7D76F256}" type="datetime1">
              <a:rPr lang="en-US"/>
              <a:pPr>
                <a:defRPr/>
              </a:pPr>
              <a:t>11/7/2012</a:t>
            </a:fld>
            <a:endParaRPr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43C161-24BB-4686-A44B-C7D7FD997B93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6552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6812" y="1905000"/>
            <a:ext cx="4416552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20240"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FC11BA-B0DC-4628-A1E3-5A7ACA8DAD70}" type="datetime1">
              <a:rPr lang="en-US"/>
              <a:pPr>
                <a:defRPr/>
              </a:pPr>
              <a:t>11/7/2012</a:t>
            </a:fld>
            <a:endParaRPr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41653C-CE5A-408E-AD8C-F7C1F5B1AB74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anchor="ctr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3" y="2743200"/>
            <a:ext cx="4416552" cy="34290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 baseline="0"/>
            </a:lvl8pPr>
            <a:lvl9pPr marL="1920240"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6812" y="1905000"/>
            <a:ext cx="4416552" cy="762000"/>
          </a:xfrm>
        </p:spPr>
        <p:txBody>
          <a:bodyPr anchor="ctr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6812" y="2743200"/>
            <a:ext cx="4416552" cy="34290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20240"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DB88C-C46E-4989-92D7-7B3CD8F86E9B}" type="datetime1">
              <a:rPr lang="en-US"/>
              <a:pPr>
                <a:defRPr/>
              </a:pPr>
              <a:t>11/7/2012</a:t>
            </a:fld>
            <a:endParaRPr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DA02DF-E4F7-4E6E-AA30-18CA73C76EE3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A8859-74E1-4BCC-A506-A71ADFC1EDE5}" type="datetime1">
              <a:rPr lang="en-US"/>
              <a:pPr>
                <a:defRPr/>
              </a:pPr>
              <a:t>11/7/2012</a:t>
            </a:fld>
            <a:endParaRPr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282132-CE96-480D-A72B-E242F939591B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hidden">
          <a:xfrm>
            <a:off x="0" y="0"/>
            <a:ext cx="12188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 bwMode="hidden">
          <a:xfrm>
            <a:off x="0" y="0"/>
            <a:ext cx="12188825" cy="685800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dirty="0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089C6-9ADC-4255-A9F8-A6B7C78354E1}" type="datetime1">
              <a:rPr lang="en-US"/>
              <a:pPr>
                <a:defRPr/>
              </a:pPr>
              <a:t>11/7/2012</a:t>
            </a:fld>
            <a:endParaRPr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239FF0-2CFB-4B4D-B038-DB8B525B552C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5"/>
          <p:cNvSpPr>
            <a:spLocks/>
          </p:cNvSpPr>
          <p:nvPr/>
        </p:nvSpPr>
        <p:spPr bwMode="auto">
          <a:xfrm>
            <a:off x="4494213" y="1905000"/>
            <a:ext cx="6153150" cy="4251325"/>
          </a:xfrm>
          <a:custGeom>
            <a:avLst/>
            <a:gdLst>
              <a:gd name="T0" fmla="*/ 696 w 1967"/>
              <a:gd name="T1" fmla="*/ 1361 h 1369"/>
              <a:gd name="T2" fmla="*/ 618 w 1967"/>
              <a:gd name="T3" fmla="*/ 1360 h 1369"/>
              <a:gd name="T4" fmla="*/ 517 w 1967"/>
              <a:gd name="T5" fmla="*/ 1359 h 1369"/>
              <a:gd name="T6" fmla="*/ 443 w 1967"/>
              <a:gd name="T7" fmla="*/ 1361 h 1369"/>
              <a:gd name="T8" fmla="*/ 361 w 1967"/>
              <a:gd name="T9" fmla="*/ 1358 h 1369"/>
              <a:gd name="T10" fmla="*/ 260 w 1967"/>
              <a:gd name="T11" fmla="*/ 1359 h 1369"/>
              <a:gd name="T12" fmla="*/ 166 w 1967"/>
              <a:gd name="T13" fmla="*/ 1359 h 1369"/>
              <a:gd name="T14" fmla="*/ 104 w 1967"/>
              <a:gd name="T15" fmla="*/ 1356 h 1369"/>
              <a:gd name="T16" fmla="*/ 7 w 1967"/>
              <a:gd name="T17" fmla="*/ 1327 h 1369"/>
              <a:gd name="T18" fmla="*/ 7 w 1967"/>
              <a:gd name="T19" fmla="*/ 1226 h 1369"/>
              <a:gd name="T20" fmla="*/ 9 w 1967"/>
              <a:gd name="T21" fmla="*/ 1139 h 1369"/>
              <a:gd name="T22" fmla="*/ 4 w 1967"/>
              <a:gd name="T23" fmla="*/ 1042 h 1369"/>
              <a:gd name="T24" fmla="*/ 9 w 1967"/>
              <a:gd name="T25" fmla="*/ 896 h 1369"/>
              <a:gd name="T26" fmla="*/ 7 w 1967"/>
              <a:gd name="T27" fmla="*/ 758 h 1369"/>
              <a:gd name="T28" fmla="*/ 9 w 1967"/>
              <a:gd name="T29" fmla="*/ 614 h 1369"/>
              <a:gd name="T30" fmla="*/ 5 w 1967"/>
              <a:gd name="T31" fmla="*/ 443 h 1369"/>
              <a:gd name="T32" fmla="*/ 9 w 1967"/>
              <a:gd name="T33" fmla="*/ 365 h 1369"/>
              <a:gd name="T34" fmla="*/ 5 w 1967"/>
              <a:gd name="T35" fmla="*/ 195 h 1369"/>
              <a:gd name="T36" fmla="*/ 6 w 1967"/>
              <a:gd name="T37" fmla="*/ 107 h 1369"/>
              <a:gd name="T38" fmla="*/ 8 w 1967"/>
              <a:gd name="T39" fmla="*/ 9 h 1369"/>
              <a:gd name="T40" fmla="*/ 120 w 1967"/>
              <a:gd name="T41" fmla="*/ 8 h 1369"/>
              <a:gd name="T42" fmla="*/ 192 w 1967"/>
              <a:gd name="T43" fmla="*/ 5 h 1369"/>
              <a:gd name="T44" fmla="*/ 279 w 1967"/>
              <a:gd name="T45" fmla="*/ 12 h 1369"/>
              <a:gd name="T46" fmla="*/ 374 w 1967"/>
              <a:gd name="T47" fmla="*/ 7 h 1369"/>
              <a:gd name="T48" fmla="*/ 447 w 1967"/>
              <a:gd name="T49" fmla="*/ 10 h 1369"/>
              <a:gd name="T50" fmla="*/ 552 w 1967"/>
              <a:gd name="T51" fmla="*/ 11 h 1369"/>
              <a:gd name="T52" fmla="*/ 630 w 1967"/>
              <a:gd name="T53" fmla="*/ 11 h 1369"/>
              <a:gd name="T54" fmla="*/ 706 w 1967"/>
              <a:gd name="T55" fmla="*/ 10 h 1369"/>
              <a:gd name="T56" fmla="*/ 799 w 1967"/>
              <a:gd name="T57" fmla="*/ 7 h 1369"/>
              <a:gd name="T58" fmla="*/ 879 w 1967"/>
              <a:gd name="T59" fmla="*/ 9 h 1369"/>
              <a:gd name="T60" fmla="*/ 956 w 1967"/>
              <a:gd name="T61" fmla="*/ 9 h 1369"/>
              <a:gd name="T62" fmla="*/ 1055 w 1967"/>
              <a:gd name="T63" fmla="*/ 12 h 1369"/>
              <a:gd name="T64" fmla="*/ 1188 w 1967"/>
              <a:gd name="T65" fmla="*/ 12 h 1369"/>
              <a:gd name="T66" fmla="*/ 1259 w 1967"/>
              <a:gd name="T67" fmla="*/ 9 h 1369"/>
              <a:gd name="T68" fmla="*/ 1378 w 1967"/>
              <a:gd name="T69" fmla="*/ 8 h 1369"/>
              <a:gd name="T70" fmla="*/ 1513 w 1967"/>
              <a:gd name="T71" fmla="*/ 10 h 1369"/>
              <a:gd name="T72" fmla="*/ 1634 w 1967"/>
              <a:gd name="T73" fmla="*/ 12 h 1369"/>
              <a:gd name="T74" fmla="*/ 1774 w 1967"/>
              <a:gd name="T75" fmla="*/ 11 h 1369"/>
              <a:gd name="T76" fmla="*/ 1869 w 1967"/>
              <a:gd name="T77" fmla="*/ 9 h 1369"/>
              <a:gd name="T78" fmla="*/ 1927 w 1967"/>
              <a:gd name="T79" fmla="*/ 6 h 1369"/>
              <a:gd name="T80" fmla="*/ 1963 w 1967"/>
              <a:gd name="T81" fmla="*/ 94 h 1369"/>
              <a:gd name="T82" fmla="*/ 1960 w 1967"/>
              <a:gd name="T83" fmla="*/ 185 h 1369"/>
              <a:gd name="T84" fmla="*/ 1959 w 1967"/>
              <a:gd name="T85" fmla="*/ 330 h 1369"/>
              <a:gd name="T86" fmla="*/ 1958 w 1967"/>
              <a:gd name="T87" fmla="*/ 428 h 1369"/>
              <a:gd name="T88" fmla="*/ 1958 w 1967"/>
              <a:gd name="T89" fmla="*/ 573 h 1369"/>
              <a:gd name="T90" fmla="*/ 1960 w 1967"/>
              <a:gd name="T91" fmla="*/ 721 h 1369"/>
              <a:gd name="T92" fmla="*/ 1957 w 1967"/>
              <a:gd name="T93" fmla="*/ 868 h 1369"/>
              <a:gd name="T94" fmla="*/ 1959 w 1967"/>
              <a:gd name="T95" fmla="*/ 1010 h 1369"/>
              <a:gd name="T96" fmla="*/ 1960 w 1967"/>
              <a:gd name="T97" fmla="*/ 1124 h 1369"/>
              <a:gd name="T98" fmla="*/ 1960 w 1967"/>
              <a:gd name="T99" fmla="*/ 1210 h 1369"/>
              <a:gd name="T100" fmla="*/ 1963 w 1967"/>
              <a:gd name="T101" fmla="*/ 1307 h 1369"/>
              <a:gd name="T102" fmla="*/ 1909 w 1967"/>
              <a:gd name="T103" fmla="*/ 1355 h 1369"/>
              <a:gd name="T104" fmla="*/ 1822 w 1967"/>
              <a:gd name="T105" fmla="*/ 1356 h 1369"/>
              <a:gd name="T106" fmla="*/ 1698 w 1967"/>
              <a:gd name="T107" fmla="*/ 1359 h 1369"/>
              <a:gd name="T108" fmla="*/ 1597 w 1967"/>
              <a:gd name="T109" fmla="*/ 1358 h 1369"/>
              <a:gd name="T110" fmla="*/ 1469 w 1967"/>
              <a:gd name="T111" fmla="*/ 1358 h 1369"/>
              <a:gd name="T112" fmla="*/ 1330 w 1967"/>
              <a:gd name="T113" fmla="*/ 1359 h 1369"/>
              <a:gd name="T114" fmla="*/ 1229 w 1967"/>
              <a:gd name="T115" fmla="*/ 1361 h 1369"/>
              <a:gd name="T116" fmla="*/ 1124 w 1967"/>
              <a:gd name="T117" fmla="*/ 1357 h 1369"/>
              <a:gd name="T118" fmla="*/ 981 w 1967"/>
              <a:gd name="T119" fmla="*/ 1363 h 1369"/>
              <a:gd name="T120" fmla="*/ 907 w 1967"/>
              <a:gd name="T121" fmla="*/ 1358 h 1369"/>
              <a:gd name="T122" fmla="*/ 830 w 1967"/>
              <a:gd name="T123" fmla="*/ 1358 h 1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67" h="1369">
                <a:moveTo>
                  <a:pt x="782" y="1369"/>
                </a:moveTo>
                <a:cubicBezTo>
                  <a:pt x="782" y="1360"/>
                  <a:pt x="782" y="1360"/>
                  <a:pt x="782" y="1360"/>
                </a:cubicBezTo>
                <a:cubicBezTo>
                  <a:pt x="777" y="1362"/>
                  <a:pt x="777" y="1362"/>
                  <a:pt x="777" y="1362"/>
                </a:cubicBezTo>
                <a:cubicBezTo>
                  <a:pt x="777" y="1361"/>
                  <a:pt x="777" y="1361"/>
                  <a:pt x="777" y="1361"/>
                </a:cubicBezTo>
                <a:cubicBezTo>
                  <a:pt x="774" y="1362"/>
                  <a:pt x="774" y="1362"/>
                  <a:pt x="774" y="1362"/>
                </a:cubicBezTo>
                <a:cubicBezTo>
                  <a:pt x="772" y="1359"/>
                  <a:pt x="772" y="1359"/>
                  <a:pt x="772" y="1359"/>
                </a:cubicBezTo>
                <a:cubicBezTo>
                  <a:pt x="761" y="1359"/>
                  <a:pt x="761" y="1359"/>
                  <a:pt x="761" y="1359"/>
                </a:cubicBezTo>
                <a:cubicBezTo>
                  <a:pt x="757" y="1360"/>
                  <a:pt x="752" y="1360"/>
                  <a:pt x="749" y="1359"/>
                </a:cubicBezTo>
                <a:cubicBezTo>
                  <a:pt x="747" y="1358"/>
                  <a:pt x="747" y="1358"/>
                  <a:pt x="747" y="1358"/>
                </a:cubicBezTo>
                <a:cubicBezTo>
                  <a:pt x="746" y="1356"/>
                  <a:pt x="746" y="1356"/>
                  <a:pt x="746" y="1356"/>
                </a:cubicBezTo>
                <a:cubicBezTo>
                  <a:pt x="738" y="1359"/>
                  <a:pt x="738" y="1359"/>
                  <a:pt x="738" y="1359"/>
                </a:cubicBezTo>
                <a:cubicBezTo>
                  <a:pt x="738" y="1357"/>
                  <a:pt x="738" y="1357"/>
                  <a:pt x="738" y="1357"/>
                </a:cubicBezTo>
                <a:cubicBezTo>
                  <a:pt x="733" y="1358"/>
                  <a:pt x="733" y="1358"/>
                  <a:pt x="733" y="1358"/>
                </a:cubicBezTo>
                <a:cubicBezTo>
                  <a:pt x="732" y="1359"/>
                  <a:pt x="732" y="1359"/>
                  <a:pt x="732" y="1359"/>
                </a:cubicBezTo>
                <a:cubicBezTo>
                  <a:pt x="730" y="1359"/>
                  <a:pt x="730" y="1359"/>
                  <a:pt x="730" y="1359"/>
                </a:cubicBezTo>
                <a:cubicBezTo>
                  <a:pt x="730" y="1362"/>
                  <a:pt x="730" y="1362"/>
                  <a:pt x="730" y="1362"/>
                </a:cubicBezTo>
                <a:cubicBezTo>
                  <a:pt x="723" y="1360"/>
                  <a:pt x="723" y="1360"/>
                  <a:pt x="723" y="1360"/>
                </a:cubicBezTo>
                <a:cubicBezTo>
                  <a:pt x="723" y="1361"/>
                  <a:pt x="723" y="1361"/>
                  <a:pt x="723" y="1361"/>
                </a:cubicBezTo>
                <a:cubicBezTo>
                  <a:pt x="710" y="1361"/>
                  <a:pt x="710" y="1361"/>
                  <a:pt x="710" y="1361"/>
                </a:cubicBezTo>
                <a:cubicBezTo>
                  <a:pt x="710" y="1359"/>
                  <a:pt x="710" y="1359"/>
                  <a:pt x="710" y="1359"/>
                </a:cubicBezTo>
                <a:cubicBezTo>
                  <a:pt x="706" y="1359"/>
                  <a:pt x="706" y="1359"/>
                  <a:pt x="706" y="1359"/>
                </a:cubicBezTo>
                <a:cubicBezTo>
                  <a:pt x="699" y="1361"/>
                  <a:pt x="699" y="1361"/>
                  <a:pt x="699" y="1361"/>
                </a:cubicBezTo>
                <a:cubicBezTo>
                  <a:pt x="699" y="1362"/>
                  <a:pt x="699" y="1362"/>
                  <a:pt x="699" y="1362"/>
                </a:cubicBezTo>
                <a:cubicBezTo>
                  <a:pt x="696" y="1361"/>
                  <a:pt x="696" y="1361"/>
                  <a:pt x="696" y="1361"/>
                </a:cubicBezTo>
                <a:cubicBezTo>
                  <a:pt x="693" y="1362"/>
                  <a:pt x="693" y="1362"/>
                  <a:pt x="693" y="1362"/>
                </a:cubicBezTo>
                <a:cubicBezTo>
                  <a:pt x="693" y="1361"/>
                  <a:pt x="693" y="1361"/>
                  <a:pt x="693" y="1361"/>
                </a:cubicBezTo>
                <a:cubicBezTo>
                  <a:pt x="682" y="1358"/>
                  <a:pt x="682" y="1358"/>
                  <a:pt x="682" y="1358"/>
                </a:cubicBezTo>
                <a:cubicBezTo>
                  <a:pt x="681" y="1359"/>
                  <a:pt x="681" y="1359"/>
                  <a:pt x="680" y="1359"/>
                </a:cubicBezTo>
                <a:cubicBezTo>
                  <a:pt x="672" y="1362"/>
                  <a:pt x="672" y="1362"/>
                  <a:pt x="672" y="1362"/>
                </a:cubicBezTo>
                <a:cubicBezTo>
                  <a:pt x="672" y="1358"/>
                  <a:pt x="672" y="1358"/>
                  <a:pt x="672" y="1358"/>
                </a:cubicBezTo>
                <a:cubicBezTo>
                  <a:pt x="670" y="1358"/>
                  <a:pt x="670" y="1358"/>
                  <a:pt x="670" y="1358"/>
                </a:cubicBezTo>
                <a:cubicBezTo>
                  <a:pt x="670" y="1356"/>
                  <a:pt x="670" y="1356"/>
                  <a:pt x="670" y="1356"/>
                </a:cubicBezTo>
                <a:cubicBezTo>
                  <a:pt x="669" y="1356"/>
                  <a:pt x="669" y="1356"/>
                  <a:pt x="669" y="1356"/>
                </a:cubicBezTo>
                <a:cubicBezTo>
                  <a:pt x="668" y="1357"/>
                  <a:pt x="666" y="1357"/>
                  <a:pt x="665" y="1357"/>
                </a:cubicBezTo>
                <a:cubicBezTo>
                  <a:pt x="665" y="1357"/>
                  <a:pt x="664" y="1357"/>
                  <a:pt x="664" y="1357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3" y="1356"/>
                  <a:pt x="653" y="1356"/>
                  <a:pt x="653" y="1356"/>
                </a:cubicBezTo>
                <a:cubicBezTo>
                  <a:pt x="653" y="1355"/>
                  <a:pt x="653" y="1355"/>
                  <a:pt x="653" y="1355"/>
                </a:cubicBezTo>
                <a:cubicBezTo>
                  <a:pt x="646" y="1356"/>
                  <a:pt x="646" y="1356"/>
                  <a:pt x="646" y="1356"/>
                </a:cubicBezTo>
                <a:cubicBezTo>
                  <a:pt x="646" y="1357"/>
                  <a:pt x="646" y="1357"/>
                  <a:pt x="646" y="1357"/>
                </a:cubicBezTo>
                <a:cubicBezTo>
                  <a:pt x="637" y="1357"/>
                  <a:pt x="637" y="1357"/>
                  <a:pt x="637" y="1357"/>
                </a:cubicBezTo>
                <a:cubicBezTo>
                  <a:pt x="637" y="1360"/>
                  <a:pt x="637" y="1360"/>
                  <a:pt x="637" y="1360"/>
                </a:cubicBezTo>
                <a:cubicBezTo>
                  <a:pt x="630" y="1358"/>
                  <a:pt x="630" y="1358"/>
                  <a:pt x="630" y="1358"/>
                </a:cubicBezTo>
                <a:cubicBezTo>
                  <a:pt x="629" y="1361"/>
                  <a:pt x="629" y="1361"/>
                  <a:pt x="629" y="1361"/>
                </a:cubicBezTo>
                <a:cubicBezTo>
                  <a:pt x="625" y="1359"/>
                  <a:pt x="625" y="1359"/>
                  <a:pt x="625" y="1359"/>
                </a:cubicBezTo>
                <a:cubicBezTo>
                  <a:pt x="624" y="1362"/>
                  <a:pt x="624" y="1362"/>
                  <a:pt x="624" y="1362"/>
                </a:cubicBezTo>
                <a:cubicBezTo>
                  <a:pt x="618" y="1360"/>
                  <a:pt x="618" y="1360"/>
                  <a:pt x="618" y="1360"/>
                </a:cubicBezTo>
                <a:cubicBezTo>
                  <a:pt x="617" y="1361"/>
                  <a:pt x="615" y="1361"/>
                  <a:pt x="614" y="1360"/>
                </a:cubicBezTo>
                <a:cubicBezTo>
                  <a:pt x="613" y="1360"/>
                  <a:pt x="613" y="1360"/>
                  <a:pt x="613" y="1360"/>
                </a:cubicBezTo>
                <a:cubicBezTo>
                  <a:pt x="613" y="1361"/>
                  <a:pt x="612" y="1361"/>
                  <a:pt x="612" y="1361"/>
                </a:cubicBezTo>
                <a:cubicBezTo>
                  <a:pt x="609" y="1361"/>
                  <a:pt x="609" y="1361"/>
                  <a:pt x="609" y="1361"/>
                </a:cubicBezTo>
                <a:cubicBezTo>
                  <a:pt x="608" y="1361"/>
                  <a:pt x="608" y="1361"/>
                  <a:pt x="607" y="1361"/>
                </a:cubicBezTo>
                <a:cubicBezTo>
                  <a:pt x="593" y="1361"/>
                  <a:pt x="593" y="1361"/>
                  <a:pt x="593" y="1361"/>
                </a:cubicBezTo>
                <a:cubicBezTo>
                  <a:pt x="593" y="1359"/>
                  <a:pt x="593" y="1359"/>
                  <a:pt x="593" y="1359"/>
                </a:cubicBezTo>
                <a:cubicBezTo>
                  <a:pt x="591" y="1359"/>
                  <a:pt x="591" y="1359"/>
                  <a:pt x="591" y="1359"/>
                </a:cubicBezTo>
                <a:cubicBezTo>
                  <a:pt x="583" y="1363"/>
                  <a:pt x="583" y="1363"/>
                  <a:pt x="583" y="1363"/>
                </a:cubicBezTo>
                <a:cubicBezTo>
                  <a:pt x="583" y="1358"/>
                  <a:pt x="583" y="1358"/>
                  <a:pt x="583" y="1358"/>
                </a:cubicBezTo>
                <a:cubicBezTo>
                  <a:pt x="576" y="1360"/>
                  <a:pt x="576" y="1360"/>
                  <a:pt x="576" y="1360"/>
                </a:cubicBezTo>
                <a:cubicBezTo>
                  <a:pt x="576" y="1356"/>
                  <a:pt x="576" y="1356"/>
                  <a:pt x="576" y="1356"/>
                </a:cubicBezTo>
                <a:cubicBezTo>
                  <a:pt x="575" y="1356"/>
                  <a:pt x="575" y="1356"/>
                  <a:pt x="575" y="1356"/>
                </a:cubicBezTo>
                <a:cubicBezTo>
                  <a:pt x="575" y="1358"/>
                  <a:pt x="575" y="1358"/>
                  <a:pt x="575" y="1358"/>
                </a:cubicBezTo>
                <a:cubicBezTo>
                  <a:pt x="569" y="1358"/>
                  <a:pt x="569" y="1358"/>
                  <a:pt x="569" y="1358"/>
                </a:cubicBezTo>
                <a:cubicBezTo>
                  <a:pt x="569" y="1359"/>
                  <a:pt x="569" y="1359"/>
                  <a:pt x="569" y="1359"/>
                </a:cubicBezTo>
                <a:cubicBezTo>
                  <a:pt x="555" y="1359"/>
                  <a:pt x="555" y="1359"/>
                  <a:pt x="555" y="1359"/>
                </a:cubicBezTo>
                <a:cubicBezTo>
                  <a:pt x="555" y="1358"/>
                  <a:pt x="555" y="1358"/>
                  <a:pt x="555" y="1358"/>
                </a:cubicBezTo>
                <a:cubicBezTo>
                  <a:pt x="552" y="1358"/>
                  <a:pt x="552" y="1358"/>
                  <a:pt x="552" y="1358"/>
                </a:cubicBezTo>
                <a:cubicBezTo>
                  <a:pt x="551" y="1356"/>
                  <a:pt x="551" y="1356"/>
                  <a:pt x="551" y="1356"/>
                </a:cubicBezTo>
                <a:cubicBezTo>
                  <a:pt x="524" y="1359"/>
                  <a:pt x="524" y="1359"/>
                  <a:pt x="524" y="1359"/>
                </a:cubicBezTo>
                <a:cubicBezTo>
                  <a:pt x="524" y="1358"/>
                  <a:pt x="524" y="1358"/>
                  <a:pt x="524" y="1358"/>
                </a:cubicBezTo>
                <a:cubicBezTo>
                  <a:pt x="522" y="1357"/>
                  <a:pt x="520" y="1357"/>
                  <a:pt x="518" y="1357"/>
                </a:cubicBezTo>
                <a:cubicBezTo>
                  <a:pt x="517" y="1359"/>
                  <a:pt x="517" y="1359"/>
                  <a:pt x="517" y="1359"/>
                </a:cubicBezTo>
                <a:cubicBezTo>
                  <a:pt x="512" y="1358"/>
                  <a:pt x="512" y="1358"/>
                  <a:pt x="512" y="1358"/>
                </a:cubicBezTo>
                <a:cubicBezTo>
                  <a:pt x="511" y="1361"/>
                  <a:pt x="511" y="1361"/>
                  <a:pt x="511" y="1361"/>
                </a:cubicBezTo>
                <a:cubicBezTo>
                  <a:pt x="505" y="1358"/>
                  <a:pt x="505" y="1358"/>
                  <a:pt x="505" y="1358"/>
                </a:cubicBezTo>
                <a:cubicBezTo>
                  <a:pt x="504" y="1358"/>
                  <a:pt x="504" y="1358"/>
                  <a:pt x="504" y="1358"/>
                </a:cubicBezTo>
                <a:cubicBezTo>
                  <a:pt x="504" y="1359"/>
                  <a:pt x="504" y="1359"/>
                  <a:pt x="504" y="1359"/>
                </a:cubicBezTo>
                <a:cubicBezTo>
                  <a:pt x="500" y="1359"/>
                  <a:pt x="500" y="1359"/>
                  <a:pt x="500" y="1359"/>
                </a:cubicBezTo>
                <a:cubicBezTo>
                  <a:pt x="496" y="1360"/>
                  <a:pt x="496" y="1360"/>
                  <a:pt x="496" y="1360"/>
                </a:cubicBezTo>
                <a:cubicBezTo>
                  <a:pt x="496" y="1361"/>
                  <a:pt x="496" y="1361"/>
                  <a:pt x="496" y="1361"/>
                </a:cubicBezTo>
                <a:cubicBezTo>
                  <a:pt x="488" y="1361"/>
                  <a:pt x="488" y="1361"/>
                  <a:pt x="488" y="1361"/>
                </a:cubicBezTo>
                <a:cubicBezTo>
                  <a:pt x="488" y="1363"/>
                  <a:pt x="488" y="1363"/>
                  <a:pt x="488" y="1363"/>
                </a:cubicBezTo>
                <a:cubicBezTo>
                  <a:pt x="480" y="1361"/>
                  <a:pt x="480" y="1361"/>
                  <a:pt x="480" y="1361"/>
                </a:cubicBezTo>
                <a:cubicBezTo>
                  <a:pt x="479" y="1363"/>
                  <a:pt x="479" y="1363"/>
                  <a:pt x="479" y="1363"/>
                </a:cubicBezTo>
                <a:cubicBezTo>
                  <a:pt x="468" y="1363"/>
                  <a:pt x="468" y="1363"/>
                  <a:pt x="468" y="1363"/>
                </a:cubicBezTo>
                <a:cubicBezTo>
                  <a:pt x="468" y="1362"/>
                  <a:pt x="468" y="1362"/>
                  <a:pt x="468" y="1362"/>
                </a:cubicBezTo>
                <a:cubicBezTo>
                  <a:pt x="467" y="1362"/>
                  <a:pt x="467" y="1362"/>
                  <a:pt x="467" y="1362"/>
                </a:cubicBezTo>
                <a:cubicBezTo>
                  <a:pt x="463" y="1362"/>
                  <a:pt x="463" y="1362"/>
                  <a:pt x="463" y="1362"/>
                </a:cubicBezTo>
                <a:cubicBezTo>
                  <a:pt x="463" y="1361"/>
                  <a:pt x="463" y="1361"/>
                  <a:pt x="463" y="1361"/>
                </a:cubicBezTo>
                <a:cubicBezTo>
                  <a:pt x="453" y="1360"/>
                  <a:pt x="453" y="1360"/>
                  <a:pt x="453" y="1360"/>
                </a:cubicBezTo>
                <a:cubicBezTo>
                  <a:pt x="453" y="1362"/>
                  <a:pt x="453" y="1362"/>
                  <a:pt x="453" y="1362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61"/>
                  <a:pt x="443" y="1361"/>
                  <a:pt x="443" y="1361"/>
                </a:cubicBezTo>
                <a:cubicBezTo>
                  <a:pt x="437" y="1359"/>
                  <a:pt x="437" y="1359"/>
                  <a:pt x="437" y="1359"/>
                </a:cubicBezTo>
                <a:cubicBezTo>
                  <a:pt x="431" y="1359"/>
                  <a:pt x="431" y="1359"/>
                  <a:pt x="431" y="1359"/>
                </a:cubicBezTo>
                <a:cubicBezTo>
                  <a:pt x="431" y="1361"/>
                  <a:pt x="431" y="1361"/>
                  <a:pt x="431" y="1361"/>
                </a:cubicBezTo>
                <a:cubicBezTo>
                  <a:pt x="422" y="1361"/>
                  <a:pt x="422" y="1361"/>
                  <a:pt x="422" y="1361"/>
                </a:cubicBezTo>
                <a:cubicBezTo>
                  <a:pt x="422" y="1360"/>
                  <a:pt x="422" y="1360"/>
                  <a:pt x="422" y="1360"/>
                </a:cubicBezTo>
                <a:cubicBezTo>
                  <a:pt x="421" y="1360"/>
                  <a:pt x="421" y="1360"/>
                  <a:pt x="420" y="1361"/>
                </a:cubicBezTo>
                <a:cubicBezTo>
                  <a:pt x="420" y="1361"/>
                  <a:pt x="419" y="1361"/>
                  <a:pt x="419" y="1361"/>
                </a:cubicBezTo>
                <a:cubicBezTo>
                  <a:pt x="418" y="1362"/>
                  <a:pt x="418" y="1362"/>
                  <a:pt x="418" y="1362"/>
                </a:cubicBezTo>
                <a:cubicBezTo>
                  <a:pt x="417" y="1362"/>
                  <a:pt x="417" y="1362"/>
                  <a:pt x="417" y="1362"/>
                </a:cubicBezTo>
                <a:cubicBezTo>
                  <a:pt x="416" y="1363"/>
                  <a:pt x="414" y="1364"/>
                  <a:pt x="412" y="1365"/>
                </a:cubicBezTo>
                <a:cubicBezTo>
                  <a:pt x="403" y="1367"/>
                  <a:pt x="403" y="1367"/>
                  <a:pt x="403" y="1367"/>
                </a:cubicBezTo>
                <a:cubicBezTo>
                  <a:pt x="403" y="1361"/>
                  <a:pt x="403" y="1361"/>
                  <a:pt x="403" y="1361"/>
                </a:cubicBezTo>
                <a:cubicBezTo>
                  <a:pt x="398" y="1361"/>
                  <a:pt x="398" y="1361"/>
                  <a:pt x="398" y="1361"/>
                </a:cubicBezTo>
                <a:cubicBezTo>
                  <a:pt x="398" y="1362"/>
                  <a:pt x="398" y="1362"/>
                  <a:pt x="398" y="1362"/>
                </a:cubicBezTo>
                <a:cubicBezTo>
                  <a:pt x="392" y="1361"/>
                  <a:pt x="392" y="1361"/>
                  <a:pt x="392" y="1361"/>
                </a:cubicBezTo>
                <a:cubicBezTo>
                  <a:pt x="387" y="1361"/>
                  <a:pt x="387" y="1361"/>
                  <a:pt x="387" y="1361"/>
                </a:cubicBezTo>
                <a:cubicBezTo>
                  <a:pt x="387" y="1360"/>
                  <a:pt x="387" y="1360"/>
                  <a:pt x="387" y="1360"/>
                </a:cubicBezTo>
                <a:cubicBezTo>
                  <a:pt x="385" y="1359"/>
                  <a:pt x="385" y="1359"/>
                  <a:pt x="385" y="1359"/>
                </a:cubicBezTo>
                <a:cubicBezTo>
                  <a:pt x="385" y="1360"/>
                  <a:pt x="385" y="1360"/>
                  <a:pt x="385" y="1360"/>
                </a:cubicBezTo>
                <a:cubicBezTo>
                  <a:pt x="382" y="1361"/>
                  <a:pt x="378" y="1362"/>
                  <a:pt x="374" y="1362"/>
                </a:cubicBezTo>
                <a:cubicBezTo>
                  <a:pt x="373" y="1362"/>
                  <a:pt x="371" y="1362"/>
                  <a:pt x="370" y="1362"/>
                </a:cubicBezTo>
                <a:cubicBezTo>
                  <a:pt x="367" y="1361"/>
                  <a:pt x="367" y="1361"/>
                  <a:pt x="367" y="1361"/>
                </a:cubicBezTo>
                <a:cubicBezTo>
                  <a:pt x="361" y="1361"/>
                  <a:pt x="361" y="1361"/>
                  <a:pt x="361" y="1361"/>
                </a:cubicBezTo>
                <a:cubicBezTo>
                  <a:pt x="361" y="1358"/>
                  <a:pt x="361" y="1358"/>
                  <a:pt x="361" y="1358"/>
                </a:cubicBezTo>
                <a:cubicBezTo>
                  <a:pt x="357" y="1357"/>
                  <a:pt x="357" y="1357"/>
                  <a:pt x="357" y="1357"/>
                </a:cubicBezTo>
                <a:cubicBezTo>
                  <a:pt x="355" y="1358"/>
                  <a:pt x="355" y="1358"/>
                  <a:pt x="355" y="1358"/>
                </a:cubicBezTo>
                <a:cubicBezTo>
                  <a:pt x="352" y="1359"/>
                  <a:pt x="348" y="1358"/>
                  <a:pt x="345" y="1358"/>
                </a:cubicBezTo>
                <a:cubicBezTo>
                  <a:pt x="344" y="1359"/>
                  <a:pt x="344" y="1359"/>
                  <a:pt x="344" y="1359"/>
                </a:cubicBezTo>
                <a:cubicBezTo>
                  <a:pt x="340" y="1359"/>
                  <a:pt x="340" y="1359"/>
                  <a:pt x="340" y="1359"/>
                </a:cubicBezTo>
                <a:cubicBezTo>
                  <a:pt x="340" y="1362"/>
                  <a:pt x="340" y="1362"/>
                  <a:pt x="340" y="1362"/>
                </a:cubicBezTo>
                <a:cubicBezTo>
                  <a:pt x="333" y="1361"/>
                  <a:pt x="333" y="1361"/>
                  <a:pt x="333" y="1361"/>
                </a:cubicBezTo>
                <a:cubicBezTo>
                  <a:pt x="321" y="1361"/>
                  <a:pt x="321" y="1361"/>
                  <a:pt x="321" y="1361"/>
                </a:cubicBezTo>
                <a:cubicBezTo>
                  <a:pt x="311" y="1364"/>
                  <a:pt x="311" y="1364"/>
                  <a:pt x="311" y="1364"/>
                </a:cubicBezTo>
                <a:cubicBezTo>
                  <a:pt x="311" y="1362"/>
                  <a:pt x="311" y="1362"/>
                  <a:pt x="311" y="1362"/>
                </a:cubicBezTo>
                <a:cubicBezTo>
                  <a:pt x="309" y="1362"/>
                  <a:pt x="307" y="1362"/>
                  <a:pt x="305" y="1361"/>
                </a:cubicBezTo>
                <a:cubicBezTo>
                  <a:pt x="303" y="1361"/>
                  <a:pt x="303" y="1361"/>
                  <a:pt x="303" y="1361"/>
                </a:cubicBezTo>
                <a:cubicBezTo>
                  <a:pt x="302" y="1358"/>
                  <a:pt x="302" y="1358"/>
                  <a:pt x="302" y="1358"/>
                </a:cubicBezTo>
                <a:cubicBezTo>
                  <a:pt x="301" y="1359"/>
                  <a:pt x="301" y="1359"/>
                  <a:pt x="300" y="1359"/>
                </a:cubicBezTo>
                <a:cubicBezTo>
                  <a:pt x="299" y="1359"/>
                  <a:pt x="299" y="1359"/>
                  <a:pt x="299" y="1359"/>
                </a:cubicBezTo>
                <a:cubicBezTo>
                  <a:pt x="293" y="1359"/>
                  <a:pt x="293" y="1359"/>
                  <a:pt x="293" y="1359"/>
                </a:cubicBezTo>
                <a:cubicBezTo>
                  <a:pt x="287" y="1361"/>
                  <a:pt x="287" y="1361"/>
                  <a:pt x="287" y="1361"/>
                </a:cubicBezTo>
                <a:cubicBezTo>
                  <a:pt x="286" y="1359"/>
                  <a:pt x="286" y="1359"/>
                  <a:pt x="286" y="1359"/>
                </a:cubicBezTo>
                <a:cubicBezTo>
                  <a:pt x="280" y="1359"/>
                  <a:pt x="280" y="1359"/>
                  <a:pt x="280" y="1359"/>
                </a:cubicBezTo>
                <a:cubicBezTo>
                  <a:pt x="280" y="1357"/>
                  <a:pt x="280" y="1357"/>
                  <a:pt x="280" y="1357"/>
                </a:cubicBezTo>
                <a:cubicBezTo>
                  <a:pt x="279" y="1357"/>
                  <a:pt x="279" y="1357"/>
                  <a:pt x="279" y="1357"/>
                </a:cubicBezTo>
                <a:cubicBezTo>
                  <a:pt x="279" y="1360"/>
                  <a:pt x="279" y="1360"/>
                  <a:pt x="279" y="1360"/>
                </a:cubicBezTo>
                <a:cubicBezTo>
                  <a:pt x="269" y="1357"/>
                  <a:pt x="269" y="1357"/>
                  <a:pt x="269" y="1357"/>
                </a:cubicBezTo>
                <a:cubicBezTo>
                  <a:pt x="264" y="1359"/>
                  <a:pt x="262" y="1359"/>
                  <a:pt x="260" y="1359"/>
                </a:cubicBezTo>
                <a:cubicBezTo>
                  <a:pt x="258" y="1359"/>
                  <a:pt x="258" y="1359"/>
                  <a:pt x="258" y="1359"/>
                </a:cubicBezTo>
                <a:cubicBezTo>
                  <a:pt x="254" y="1360"/>
                  <a:pt x="251" y="1359"/>
                  <a:pt x="249" y="1358"/>
                </a:cubicBezTo>
                <a:cubicBezTo>
                  <a:pt x="247" y="1358"/>
                  <a:pt x="247" y="1358"/>
                  <a:pt x="247" y="1358"/>
                </a:cubicBezTo>
                <a:cubicBezTo>
                  <a:pt x="239" y="1362"/>
                  <a:pt x="239" y="1362"/>
                  <a:pt x="239" y="1362"/>
                </a:cubicBezTo>
                <a:cubicBezTo>
                  <a:pt x="239" y="1358"/>
                  <a:pt x="239" y="1358"/>
                  <a:pt x="239" y="1358"/>
                </a:cubicBezTo>
                <a:cubicBezTo>
                  <a:pt x="232" y="1358"/>
                  <a:pt x="232" y="1358"/>
                  <a:pt x="232" y="1358"/>
                </a:cubicBezTo>
                <a:cubicBezTo>
                  <a:pt x="231" y="1359"/>
                  <a:pt x="230" y="1359"/>
                  <a:pt x="228" y="1359"/>
                </a:cubicBezTo>
                <a:cubicBezTo>
                  <a:pt x="227" y="1359"/>
                  <a:pt x="227" y="1359"/>
                  <a:pt x="227" y="1359"/>
                </a:cubicBezTo>
                <a:cubicBezTo>
                  <a:pt x="222" y="1359"/>
                  <a:pt x="222" y="1359"/>
                  <a:pt x="222" y="1359"/>
                </a:cubicBezTo>
                <a:cubicBezTo>
                  <a:pt x="222" y="1358"/>
                  <a:pt x="222" y="1358"/>
                  <a:pt x="222" y="1358"/>
                </a:cubicBezTo>
                <a:cubicBezTo>
                  <a:pt x="220" y="1358"/>
                  <a:pt x="220" y="1358"/>
                  <a:pt x="220" y="1358"/>
                </a:cubicBezTo>
                <a:cubicBezTo>
                  <a:pt x="220" y="1356"/>
                  <a:pt x="220" y="1356"/>
                  <a:pt x="220" y="1356"/>
                </a:cubicBezTo>
                <a:cubicBezTo>
                  <a:pt x="218" y="1356"/>
                  <a:pt x="216" y="1356"/>
                  <a:pt x="215" y="1356"/>
                </a:cubicBezTo>
                <a:cubicBezTo>
                  <a:pt x="215" y="1362"/>
                  <a:pt x="215" y="1362"/>
                  <a:pt x="215" y="1362"/>
                </a:cubicBezTo>
                <a:cubicBezTo>
                  <a:pt x="207" y="1358"/>
                  <a:pt x="207" y="1358"/>
                  <a:pt x="207" y="1358"/>
                </a:cubicBezTo>
                <a:cubicBezTo>
                  <a:pt x="205" y="1358"/>
                  <a:pt x="205" y="1358"/>
                  <a:pt x="205" y="1358"/>
                </a:cubicBezTo>
                <a:cubicBezTo>
                  <a:pt x="205" y="1359"/>
                  <a:pt x="205" y="1359"/>
                  <a:pt x="205" y="1359"/>
                </a:cubicBezTo>
                <a:cubicBezTo>
                  <a:pt x="198" y="1359"/>
                  <a:pt x="198" y="1359"/>
                  <a:pt x="198" y="1359"/>
                </a:cubicBezTo>
                <a:cubicBezTo>
                  <a:pt x="198" y="1361"/>
                  <a:pt x="198" y="1361"/>
                  <a:pt x="198" y="1361"/>
                </a:cubicBezTo>
                <a:cubicBezTo>
                  <a:pt x="194" y="1361"/>
                  <a:pt x="194" y="1361"/>
                  <a:pt x="194" y="1361"/>
                </a:cubicBezTo>
                <a:cubicBezTo>
                  <a:pt x="192" y="1364"/>
                  <a:pt x="192" y="1364"/>
                  <a:pt x="192" y="1364"/>
                </a:cubicBezTo>
                <a:cubicBezTo>
                  <a:pt x="182" y="1361"/>
                  <a:pt x="182" y="1361"/>
                  <a:pt x="182" y="1361"/>
                </a:cubicBezTo>
                <a:cubicBezTo>
                  <a:pt x="181" y="1362"/>
                  <a:pt x="181" y="1362"/>
                  <a:pt x="181" y="1362"/>
                </a:cubicBezTo>
                <a:cubicBezTo>
                  <a:pt x="175" y="1363"/>
                  <a:pt x="170" y="1360"/>
                  <a:pt x="166" y="1359"/>
                </a:cubicBezTo>
                <a:cubicBezTo>
                  <a:pt x="166" y="1358"/>
                  <a:pt x="165" y="1358"/>
                  <a:pt x="164" y="1358"/>
                </a:cubicBezTo>
                <a:cubicBezTo>
                  <a:pt x="164" y="1358"/>
                  <a:pt x="163" y="1358"/>
                  <a:pt x="163" y="1358"/>
                </a:cubicBezTo>
                <a:cubicBezTo>
                  <a:pt x="162" y="1359"/>
                  <a:pt x="160" y="1359"/>
                  <a:pt x="159" y="1359"/>
                </a:cubicBezTo>
                <a:cubicBezTo>
                  <a:pt x="153" y="1360"/>
                  <a:pt x="153" y="1360"/>
                  <a:pt x="153" y="1360"/>
                </a:cubicBezTo>
                <a:cubicBezTo>
                  <a:pt x="153" y="1359"/>
                  <a:pt x="153" y="1359"/>
                  <a:pt x="153" y="1359"/>
                </a:cubicBezTo>
                <a:cubicBezTo>
                  <a:pt x="152" y="1358"/>
                  <a:pt x="152" y="1358"/>
                  <a:pt x="152" y="1358"/>
                </a:cubicBezTo>
                <a:cubicBezTo>
                  <a:pt x="146" y="1358"/>
                  <a:pt x="146" y="1358"/>
                  <a:pt x="146" y="1358"/>
                </a:cubicBezTo>
                <a:cubicBezTo>
                  <a:pt x="145" y="1358"/>
                  <a:pt x="144" y="1358"/>
                  <a:pt x="144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1" y="1358"/>
                  <a:pt x="141" y="1357"/>
                  <a:pt x="140" y="1357"/>
                </a:cubicBezTo>
                <a:cubicBezTo>
                  <a:pt x="140" y="1357"/>
                  <a:pt x="140" y="1357"/>
                  <a:pt x="139" y="1357"/>
                </a:cubicBezTo>
                <a:cubicBezTo>
                  <a:pt x="139" y="1357"/>
                  <a:pt x="138" y="1358"/>
                  <a:pt x="136" y="1358"/>
                </a:cubicBezTo>
                <a:cubicBezTo>
                  <a:pt x="135" y="1361"/>
                  <a:pt x="135" y="1361"/>
                  <a:pt x="135" y="1361"/>
                </a:cubicBezTo>
                <a:cubicBezTo>
                  <a:pt x="130" y="1359"/>
                  <a:pt x="130" y="1359"/>
                  <a:pt x="130" y="1359"/>
                </a:cubicBezTo>
                <a:cubicBezTo>
                  <a:pt x="129" y="1360"/>
                  <a:pt x="128" y="1360"/>
                  <a:pt x="126" y="1361"/>
                </a:cubicBezTo>
                <a:cubicBezTo>
                  <a:pt x="125" y="1361"/>
                  <a:pt x="125" y="1361"/>
                  <a:pt x="125" y="1361"/>
                </a:cubicBezTo>
                <a:cubicBezTo>
                  <a:pt x="124" y="1362"/>
                  <a:pt x="124" y="1362"/>
                  <a:pt x="124" y="1362"/>
                </a:cubicBezTo>
                <a:cubicBezTo>
                  <a:pt x="121" y="1361"/>
                  <a:pt x="121" y="1361"/>
                  <a:pt x="121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06" y="1361"/>
                  <a:pt x="106" y="1361"/>
                  <a:pt x="106" y="1361"/>
                </a:cubicBezTo>
                <a:cubicBezTo>
                  <a:pt x="106" y="1359"/>
                  <a:pt x="106" y="1359"/>
                  <a:pt x="106" y="1359"/>
                </a:cubicBezTo>
                <a:cubicBezTo>
                  <a:pt x="104" y="1356"/>
                  <a:pt x="104" y="1356"/>
                  <a:pt x="104" y="1356"/>
                </a:cubicBezTo>
                <a:cubicBezTo>
                  <a:pt x="102" y="1356"/>
                  <a:pt x="102" y="1356"/>
                  <a:pt x="102" y="1356"/>
                </a:cubicBezTo>
                <a:cubicBezTo>
                  <a:pt x="99" y="1356"/>
                  <a:pt x="97" y="1356"/>
                  <a:pt x="95" y="1356"/>
                </a:cubicBezTo>
                <a:cubicBezTo>
                  <a:pt x="93" y="1356"/>
                  <a:pt x="91" y="1356"/>
                  <a:pt x="89" y="1356"/>
                </a:cubicBezTo>
                <a:cubicBezTo>
                  <a:pt x="89" y="1358"/>
                  <a:pt x="89" y="1358"/>
                  <a:pt x="89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1" y="1359"/>
                  <a:pt x="71" y="1359"/>
                  <a:pt x="71" y="1359"/>
                </a:cubicBezTo>
                <a:cubicBezTo>
                  <a:pt x="66" y="1358"/>
                  <a:pt x="66" y="1358"/>
                  <a:pt x="66" y="1358"/>
                </a:cubicBezTo>
                <a:cubicBezTo>
                  <a:pt x="63" y="1357"/>
                  <a:pt x="61" y="1357"/>
                  <a:pt x="59" y="1357"/>
                </a:cubicBezTo>
                <a:cubicBezTo>
                  <a:pt x="59" y="1358"/>
                  <a:pt x="59" y="1358"/>
                  <a:pt x="59" y="1358"/>
                </a:cubicBezTo>
                <a:cubicBezTo>
                  <a:pt x="52" y="1358"/>
                  <a:pt x="52" y="1358"/>
                  <a:pt x="52" y="1358"/>
                </a:cubicBezTo>
                <a:cubicBezTo>
                  <a:pt x="52" y="1359"/>
                  <a:pt x="52" y="1359"/>
                  <a:pt x="52" y="1359"/>
                </a:cubicBezTo>
                <a:cubicBezTo>
                  <a:pt x="42" y="1359"/>
                  <a:pt x="42" y="1359"/>
                  <a:pt x="42" y="1359"/>
                </a:cubicBezTo>
                <a:cubicBezTo>
                  <a:pt x="42" y="1361"/>
                  <a:pt x="42" y="1361"/>
                  <a:pt x="42" y="1361"/>
                </a:cubicBezTo>
                <a:cubicBezTo>
                  <a:pt x="32" y="1361"/>
                  <a:pt x="32" y="1361"/>
                  <a:pt x="32" y="1361"/>
                </a:cubicBezTo>
                <a:cubicBezTo>
                  <a:pt x="32" y="1363"/>
                  <a:pt x="32" y="1363"/>
                  <a:pt x="32" y="1363"/>
                </a:cubicBezTo>
                <a:cubicBezTo>
                  <a:pt x="25" y="1359"/>
                  <a:pt x="25" y="1359"/>
                  <a:pt x="25" y="1359"/>
                </a:cubicBezTo>
                <a:cubicBezTo>
                  <a:pt x="15" y="1359"/>
                  <a:pt x="15" y="1359"/>
                  <a:pt x="15" y="1359"/>
                </a:cubicBezTo>
                <a:cubicBezTo>
                  <a:pt x="15" y="1358"/>
                  <a:pt x="15" y="1358"/>
                  <a:pt x="15" y="1358"/>
                </a:cubicBezTo>
                <a:cubicBezTo>
                  <a:pt x="9" y="1360"/>
                  <a:pt x="9" y="1360"/>
                  <a:pt x="9" y="1360"/>
                </a:cubicBezTo>
                <a:cubicBezTo>
                  <a:pt x="9" y="1346"/>
                  <a:pt x="9" y="1346"/>
                  <a:pt x="9" y="1346"/>
                </a:cubicBezTo>
                <a:cubicBezTo>
                  <a:pt x="9" y="1344"/>
                  <a:pt x="9" y="1343"/>
                  <a:pt x="10" y="1342"/>
                </a:cubicBezTo>
                <a:cubicBezTo>
                  <a:pt x="9" y="1327"/>
                  <a:pt x="9" y="1327"/>
                  <a:pt x="9" y="1327"/>
                </a:cubicBezTo>
                <a:cubicBezTo>
                  <a:pt x="7" y="1327"/>
                  <a:pt x="7" y="1327"/>
                  <a:pt x="7" y="1327"/>
                </a:cubicBezTo>
                <a:cubicBezTo>
                  <a:pt x="7" y="1317"/>
                  <a:pt x="7" y="1317"/>
                  <a:pt x="7" y="1317"/>
                </a:cubicBezTo>
                <a:cubicBezTo>
                  <a:pt x="3" y="1317"/>
                  <a:pt x="3" y="1317"/>
                  <a:pt x="3" y="1317"/>
                </a:cubicBezTo>
                <a:cubicBezTo>
                  <a:pt x="6" y="1310"/>
                  <a:pt x="6" y="1310"/>
                  <a:pt x="6" y="1310"/>
                </a:cubicBezTo>
                <a:cubicBezTo>
                  <a:pt x="5" y="1309"/>
                  <a:pt x="5" y="1308"/>
                  <a:pt x="4" y="1307"/>
                </a:cubicBezTo>
                <a:cubicBezTo>
                  <a:pt x="0" y="1301"/>
                  <a:pt x="0" y="1301"/>
                  <a:pt x="0" y="1301"/>
                </a:cubicBezTo>
                <a:cubicBezTo>
                  <a:pt x="6" y="1298"/>
                  <a:pt x="6" y="1298"/>
                  <a:pt x="6" y="1298"/>
                </a:cubicBezTo>
                <a:cubicBezTo>
                  <a:pt x="6" y="1296"/>
                  <a:pt x="6" y="1296"/>
                  <a:pt x="6" y="1296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7" y="1293"/>
                  <a:pt x="6" y="1290"/>
                  <a:pt x="6" y="1287"/>
                </a:cubicBezTo>
                <a:cubicBezTo>
                  <a:pt x="8" y="1282"/>
                  <a:pt x="8" y="1282"/>
                  <a:pt x="8" y="1282"/>
                </a:cubicBezTo>
                <a:cubicBezTo>
                  <a:pt x="6" y="1279"/>
                  <a:pt x="5" y="1275"/>
                  <a:pt x="7" y="1271"/>
                </a:cubicBezTo>
                <a:cubicBezTo>
                  <a:pt x="7" y="1269"/>
                  <a:pt x="7" y="1269"/>
                  <a:pt x="7" y="1269"/>
                </a:cubicBezTo>
                <a:cubicBezTo>
                  <a:pt x="7" y="1261"/>
                  <a:pt x="7" y="1261"/>
                  <a:pt x="7" y="1261"/>
                </a:cubicBezTo>
                <a:cubicBezTo>
                  <a:pt x="8" y="1261"/>
                  <a:pt x="8" y="1261"/>
                  <a:pt x="8" y="1261"/>
                </a:cubicBezTo>
                <a:cubicBezTo>
                  <a:pt x="4" y="1251"/>
                  <a:pt x="4" y="1251"/>
                  <a:pt x="4" y="1251"/>
                </a:cubicBezTo>
                <a:cubicBezTo>
                  <a:pt x="9" y="1251"/>
                  <a:pt x="9" y="1251"/>
                  <a:pt x="9" y="1251"/>
                </a:cubicBezTo>
                <a:cubicBezTo>
                  <a:pt x="9" y="1249"/>
                  <a:pt x="9" y="1249"/>
                  <a:pt x="9" y="1249"/>
                </a:cubicBezTo>
                <a:cubicBezTo>
                  <a:pt x="7" y="1247"/>
                  <a:pt x="7" y="1244"/>
                  <a:pt x="8" y="1243"/>
                </a:cubicBezTo>
                <a:cubicBezTo>
                  <a:pt x="8" y="1238"/>
                  <a:pt x="8" y="1238"/>
                  <a:pt x="8" y="1238"/>
                </a:cubicBezTo>
                <a:cubicBezTo>
                  <a:pt x="9" y="1238"/>
                  <a:pt x="9" y="1238"/>
                  <a:pt x="9" y="1238"/>
                </a:cubicBezTo>
                <a:cubicBezTo>
                  <a:pt x="9" y="1233"/>
                  <a:pt x="9" y="1233"/>
                  <a:pt x="9" y="1233"/>
                </a:cubicBezTo>
                <a:cubicBezTo>
                  <a:pt x="7" y="1233"/>
                  <a:pt x="7" y="1233"/>
                  <a:pt x="7" y="1233"/>
                </a:cubicBezTo>
                <a:cubicBezTo>
                  <a:pt x="7" y="1226"/>
                  <a:pt x="7" y="1226"/>
                  <a:pt x="7" y="1226"/>
                </a:cubicBezTo>
                <a:cubicBezTo>
                  <a:pt x="4" y="1226"/>
                  <a:pt x="4" y="1226"/>
                  <a:pt x="4" y="1226"/>
                </a:cubicBezTo>
                <a:cubicBezTo>
                  <a:pt x="8" y="1216"/>
                  <a:pt x="8" y="1216"/>
                  <a:pt x="8" y="1216"/>
                </a:cubicBezTo>
                <a:cubicBezTo>
                  <a:pt x="8" y="1210"/>
                  <a:pt x="8" y="1210"/>
                  <a:pt x="8" y="1210"/>
                </a:cubicBezTo>
                <a:cubicBezTo>
                  <a:pt x="6" y="1210"/>
                  <a:pt x="6" y="1210"/>
                  <a:pt x="6" y="1210"/>
                </a:cubicBezTo>
                <a:cubicBezTo>
                  <a:pt x="6" y="1201"/>
                  <a:pt x="6" y="1201"/>
                  <a:pt x="6" y="1201"/>
                </a:cubicBezTo>
                <a:cubicBezTo>
                  <a:pt x="5" y="1201"/>
                  <a:pt x="5" y="1201"/>
                  <a:pt x="5" y="1201"/>
                </a:cubicBezTo>
                <a:cubicBezTo>
                  <a:pt x="5" y="1193"/>
                  <a:pt x="5" y="1193"/>
                  <a:pt x="5" y="1193"/>
                </a:cubicBezTo>
                <a:cubicBezTo>
                  <a:pt x="3" y="1191"/>
                  <a:pt x="3" y="1191"/>
                  <a:pt x="3" y="1191"/>
                </a:cubicBezTo>
                <a:cubicBezTo>
                  <a:pt x="3" y="1175"/>
                  <a:pt x="3" y="1175"/>
                  <a:pt x="3" y="1175"/>
                </a:cubicBezTo>
                <a:cubicBezTo>
                  <a:pt x="5" y="1174"/>
                  <a:pt x="5" y="1174"/>
                  <a:pt x="5" y="1174"/>
                </a:cubicBezTo>
                <a:cubicBezTo>
                  <a:pt x="5" y="1169"/>
                  <a:pt x="5" y="1169"/>
                  <a:pt x="5" y="1169"/>
                </a:cubicBezTo>
                <a:cubicBezTo>
                  <a:pt x="7" y="1169"/>
                  <a:pt x="7" y="1169"/>
                  <a:pt x="7" y="1169"/>
                </a:cubicBezTo>
                <a:cubicBezTo>
                  <a:pt x="7" y="1168"/>
                  <a:pt x="7" y="1168"/>
                  <a:pt x="7" y="1168"/>
                </a:cubicBezTo>
                <a:cubicBezTo>
                  <a:pt x="7" y="1168"/>
                  <a:pt x="7" y="1167"/>
                  <a:pt x="8" y="1167"/>
                </a:cubicBezTo>
                <a:cubicBezTo>
                  <a:pt x="7" y="1166"/>
                  <a:pt x="7" y="1164"/>
                  <a:pt x="8" y="1162"/>
                </a:cubicBezTo>
                <a:cubicBezTo>
                  <a:pt x="9" y="1158"/>
                  <a:pt x="9" y="1158"/>
                  <a:pt x="9" y="1158"/>
                </a:cubicBezTo>
                <a:cubicBezTo>
                  <a:pt x="10" y="1158"/>
                  <a:pt x="10" y="1158"/>
                  <a:pt x="10" y="1158"/>
                </a:cubicBezTo>
                <a:cubicBezTo>
                  <a:pt x="10" y="1155"/>
                  <a:pt x="10" y="1155"/>
                  <a:pt x="10" y="1155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47"/>
                  <a:pt x="10" y="1147"/>
                  <a:pt x="10" y="1147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39"/>
                  <a:pt x="9" y="1139"/>
                  <a:pt x="9" y="1139"/>
                </a:cubicBezTo>
                <a:cubicBezTo>
                  <a:pt x="7" y="1139"/>
                  <a:pt x="7" y="1139"/>
                  <a:pt x="7" y="1139"/>
                </a:cubicBezTo>
                <a:cubicBezTo>
                  <a:pt x="7" y="1133"/>
                  <a:pt x="7" y="1133"/>
                  <a:pt x="7" y="1133"/>
                </a:cubicBezTo>
                <a:cubicBezTo>
                  <a:pt x="6" y="1129"/>
                  <a:pt x="6" y="1129"/>
                  <a:pt x="6" y="1129"/>
                </a:cubicBezTo>
                <a:cubicBezTo>
                  <a:pt x="6" y="1127"/>
                  <a:pt x="6" y="1126"/>
                  <a:pt x="6" y="1124"/>
                </a:cubicBezTo>
                <a:cubicBezTo>
                  <a:pt x="6" y="1123"/>
                  <a:pt x="5" y="1122"/>
                  <a:pt x="5" y="1120"/>
                </a:cubicBezTo>
                <a:cubicBezTo>
                  <a:pt x="5" y="1114"/>
                  <a:pt x="5" y="1114"/>
                  <a:pt x="5" y="1114"/>
                </a:cubicBezTo>
                <a:cubicBezTo>
                  <a:pt x="6" y="1114"/>
                  <a:pt x="6" y="1114"/>
                  <a:pt x="6" y="1114"/>
                </a:cubicBezTo>
                <a:cubicBezTo>
                  <a:pt x="6" y="1111"/>
                  <a:pt x="6" y="1111"/>
                  <a:pt x="6" y="1111"/>
                </a:cubicBezTo>
                <a:cubicBezTo>
                  <a:pt x="8" y="1111"/>
                  <a:pt x="8" y="1111"/>
                  <a:pt x="8" y="1111"/>
                </a:cubicBezTo>
                <a:cubicBezTo>
                  <a:pt x="8" y="1106"/>
                  <a:pt x="8" y="1106"/>
                  <a:pt x="8" y="1106"/>
                </a:cubicBezTo>
                <a:cubicBezTo>
                  <a:pt x="4" y="1097"/>
                  <a:pt x="4" y="1097"/>
                  <a:pt x="4" y="1097"/>
                </a:cubicBezTo>
                <a:cubicBezTo>
                  <a:pt x="9" y="1097"/>
                  <a:pt x="9" y="1097"/>
                  <a:pt x="9" y="1097"/>
                </a:cubicBezTo>
                <a:cubicBezTo>
                  <a:pt x="9" y="1082"/>
                  <a:pt x="9" y="1082"/>
                  <a:pt x="9" y="1082"/>
                </a:cubicBezTo>
                <a:cubicBezTo>
                  <a:pt x="7" y="1082"/>
                  <a:pt x="7" y="1082"/>
                  <a:pt x="7" y="1082"/>
                </a:cubicBezTo>
                <a:cubicBezTo>
                  <a:pt x="7" y="1069"/>
                  <a:pt x="7" y="1069"/>
                  <a:pt x="7" y="1069"/>
                </a:cubicBezTo>
                <a:cubicBezTo>
                  <a:pt x="9" y="1069"/>
                  <a:pt x="9" y="1069"/>
                  <a:pt x="9" y="1069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8" y="1053"/>
                  <a:pt x="8" y="1053"/>
                  <a:pt x="8" y="1053"/>
                </a:cubicBezTo>
                <a:cubicBezTo>
                  <a:pt x="7" y="1050"/>
                  <a:pt x="8" y="1047"/>
                  <a:pt x="8" y="1046"/>
                </a:cubicBezTo>
                <a:cubicBezTo>
                  <a:pt x="8" y="1044"/>
                  <a:pt x="8" y="1043"/>
                  <a:pt x="8" y="1042"/>
                </a:cubicBezTo>
                <a:cubicBezTo>
                  <a:pt x="4" y="1042"/>
                  <a:pt x="4" y="1042"/>
                  <a:pt x="4" y="1042"/>
                </a:cubicBezTo>
                <a:cubicBezTo>
                  <a:pt x="6" y="1035"/>
                  <a:pt x="6" y="1035"/>
                  <a:pt x="6" y="1035"/>
                </a:cubicBezTo>
                <a:cubicBezTo>
                  <a:pt x="6" y="1014"/>
                  <a:pt x="6" y="1014"/>
                  <a:pt x="6" y="1014"/>
                </a:cubicBezTo>
                <a:cubicBezTo>
                  <a:pt x="7" y="1014"/>
                  <a:pt x="7" y="1014"/>
                  <a:pt x="7" y="1014"/>
                </a:cubicBezTo>
                <a:cubicBezTo>
                  <a:pt x="7" y="1010"/>
                  <a:pt x="7" y="1010"/>
                  <a:pt x="7" y="1010"/>
                </a:cubicBezTo>
                <a:cubicBezTo>
                  <a:pt x="8" y="1010"/>
                  <a:pt x="8" y="1010"/>
                  <a:pt x="8" y="1010"/>
                </a:cubicBezTo>
                <a:cubicBezTo>
                  <a:pt x="8" y="1009"/>
                  <a:pt x="8" y="1009"/>
                  <a:pt x="9" y="1008"/>
                </a:cubicBezTo>
                <a:cubicBezTo>
                  <a:pt x="9" y="1008"/>
                  <a:pt x="9" y="1007"/>
                  <a:pt x="9" y="1006"/>
                </a:cubicBezTo>
                <a:cubicBezTo>
                  <a:pt x="8" y="1006"/>
                  <a:pt x="8" y="1006"/>
                  <a:pt x="8" y="1006"/>
                </a:cubicBezTo>
                <a:cubicBezTo>
                  <a:pt x="6" y="970"/>
                  <a:pt x="6" y="970"/>
                  <a:pt x="6" y="970"/>
                </a:cubicBezTo>
                <a:cubicBezTo>
                  <a:pt x="7" y="970"/>
                  <a:pt x="7" y="970"/>
                  <a:pt x="7" y="970"/>
                </a:cubicBezTo>
                <a:cubicBezTo>
                  <a:pt x="7" y="969"/>
                  <a:pt x="7" y="969"/>
                  <a:pt x="7" y="969"/>
                </a:cubicBezTo>
                <a:cubicBezTo>
                  <a:pt x="5" y="969"/>
                  <a:pt x="5" y="969"/>
                  <a:pt x="5" y="969"/>
                </a:cubicBezTo>
                <a:cubicBezTo>
                  <a:pt x="5" y="947"/>
                  <a:pt x="5" y="947"/>
                  <a:pt x="5" y="947"/>
                </a:cubicBezTo>
                <a:cubicBezTo>
                  <a:pt x="6" y="947"/>
                  <a:pt x="6" y="947"/>
                  <a:pt x="6" y="947"/>
                </a:cubicBezTo>
                <a:cubicBezTo>
                  <a:pt x="6" y="945"/>
                  <a:pt x="6" y="945"/>
                  <a:pt x="6" y="945"/>
                </a:cubicBezTo>
                <a:cubicBezTo>
                  <a:pt x="5" y="945"/>
                  <a:pt x="5" y="945"/>
                  <a:pt x="5" y="945"/>
                </a:cubicBezTo>
                <a:cubicBezTo>
                  <a:pt x="5" y="931"/>
                  <a:pt x="5" y="931"/>
                  <a:pt x="5" y="931"/>
                </a:cubicBezTo>
                <a:cubicBezTo>
                  <a:pt x="6" y="931"/>
                  <a:pt x="6" y="931"/>
                  <a:pt x="6" y="931"/>
                </a:cubicBezTo>
                <a:cubicBezTo>
                  <a:pt x="6" y="923"/>
                  <a:pt x="6" y="923"/>
                  <a:pt x="6" y="923"/>
                </a:cubicBezTo>
                <a:cubicBezTo>
                  <a:pt x="7" y="923"/>
                  <a:pt x="7" y="923"/>
                  <a:pt x="7" y="923"/>
                </a:cubicBezTo>
                <a:cubicBezTo>
                  <a:pt x="7" y="921"/>
                  <a:pt x="7" y="921"/>
                  <a:pt x="7" y="921"/>
                </a:cubicBezTo>
                <a:cubicBezTo>
                  <a:pt x="8" y="921"/>
                  <a:pt x="8" y="921"/>
                  <a:pt x="8" y="921"/>
                </a:cubicBezTo>
                <a:cubicBezTo>
                  <a:pt x="7" y="897"/>
                  <a:pt x="7" y="897"/>
                  <a:pt x="7" y="897"/>
                </a:cubicBezTo>
                <a:cubicBezTo>
                  <a:pt x="9" y="896"/>
                  <a:pt x="9" y="896"/>
                  <a:pt x="9" y="896"/>
                </a:cubicBezTo>
                <a:cubicBezTo>
                  <a:pt x="7" y="882"/>
                  <a:pt x="7" y="882"/>
                  <a:pt x="7" y="882"/>
                </a:cubicBezTo>
                <a:cubicBezTo>
                  <a:pt x="11" y="878"/>
                  <a:pt x="11" y="878"/>
                  <a:pt x="11" y="878"/>
                </a:cubicBezTo>
                <a:cubicBezTo>
                  <a:pt x="11" y="876"/>
                  <a:pt x="11" y="871"/>
                  <a:pt x="11" y="868"/>
                </a:cubicBezTo>
                <a:cubicBezTo>
                  <a:pt x="10" y="868"/>
                  <a:pt x="10" y="868"/>
                  <a:pt x="10" y="868"/>
                </a:cubicBezTo>
                <a:cubicBezTo>
                  <a:pt x="10" y="864"/>
                  <a:pt x="10" y="864"/>
                  <a:pt x="10" y="864"/>
                </a:cubicBezTo>
                <a:cubicBezTo>
                  <a:pt x="9" y="864"/>
                  <a:pt x="9" y="864"/>
                  <a:pt x="9" y="864"/>
                </a:cubicBezTo>
                <a:cubicBezTo>
                  <a:pt x="9" y="853"/>
                  <a:pt x="9" y="853"/>
                  <a:pt x="9" y="853"/>
                </a:cubicBezTo>
                <a:cubicBezTo>
                  <a:pt x="7" y="852"/>
                  <a:pt x="7" y="852"/>
                  <a:pt x="7" y="852"/>
                </a:cubicBezTo>
                <a:cubicBezTo>
                  <a:pt x="7" y="850"/>
                  <a:pt x="7" y="850"/>
                  <a:pt x="7" y="850"/>
                </a:cubicBezTo>
                <a:cubicBezTo>
                  <a:pt x="6" y="850"/>
                  <a:pt x="6" y="850"/>
                  <a:pt x="6" y="850"/>
                </a:cubicBezTo>
                <a:cubicBezTo>
                  <a:pt x="4" y="846"/>
                  <a:pt x="4" y="846"/>
                  <a:pt x="4" y="846"/>
                </a:cubicBezTo>
                <a:cubicBezTo>
                  <a:pt x="3" y="842"/>
                  <a:pt x="4" y="837"/>
                  <a:pt x="6" y="830"/>
                </a:cubicBezTo>
                <a:cubicBezTo>
                  <a:pt x="6" y="830"/>
                  <a:pt x="6" y="830"/>
                  <a:pt x="6" y="830"/>
                </a:cubicBezTo>
                <a:cubicBezTo>
                  <a:pt x="7" y="823"/>
                  <a:pt x="7" y="823"/>
                  <a:pt x="7" y="823"/>
                </a:cubicBezTo>
                <a:cubicBezTo>
                  <a:pt x="6" y="822"/>
                  <a:pt x="6" y="820"/>
                  <a:pt x="6" y="818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05"/>
                  <a:pt x="7" y="805"/>
                  <a:pt x="7" y="805"/>
                </a:cubicBezTo>
                <a:cubicBezTo>
                  <a:pt x="8" y="805"/>
                  <a:pt x="8" y="805"/>
                  <a:pt x="8" y="805"/>
                </a:cubicBezTo>
                <a:cubicBezTo>
                  <a:pt x="4" y="774"/>
                  <a:pt x="4" y="774"/>
                  <a:pt x="4" y="774"/>
                </a:cubicBezTo>
                <a:cubicBezTo>
                  <a:pt x="8" y="774"/>
                  <a:pt x="8" y="774"/>
                  <a:pt x="8" y="774"/>
                </a:cubicBezTo>
                <a:cubicBezTo>
                  <a:pt x="4" y="762"/>
                  <a:pt x="4" y="762"/>
                  <a:pt x="4" y="762"/>
                </a:cubicBezTo>
                <a:cubicBezTo>
                  <a:pt x="7" y="762"/>
                  <a:pt x="7" y="762"/>
                  <a:pt x="7" y="762"/>
                </a:cubicBezTo>
                <a:cubicBezTo>
                  <a:pt x="7" y="758"/>
                  <a:pt x="7" y="758"/>
                  <a:pt x="7" y="758"/>
                </a:cubicBezTo>
                <a:cubicBezTo>
                  <a:pt x="9" y="758"/>
                  <a:pt x="9" y="758"/>
                  <a:pt x="9" y="758"/>
                </a:cubicBezTo>
                <a:cubicBezTo>
                  <a:pt x="9" y="756"/>
                  <a:pt x="9" y="756"/>
                  <a:pt x="9" y="756"/>
                </a:cubicBezTo>
                <a:cubicBezTo>
                  <a:pt x="9" y="743"/>
                  <a:pt x="7" y="737"/>
                  <a:pt x="4" y="727"/>
                </a:cubicBezTo>
                <a:cubicBezTo>
                  <a:pt x="3" y="723"/>
                  <a:pt x="3" y="723"/>
                  <a:pt x="3" y="723"/>
                </a:cubicBezTo>
                <a:cubicBezTo>
                  <a:pt x="6" y="721"/>
                  <a:pt x="6" y="721"/>
                  <a:pt x="6" y="721"/>
                </a:cubicBezTo>
                <a:cubicBezTo>
                  <a:pt x="6" y="716"/>
                  <a:pt x="6" y="716"/>
                  <a:pt x="6" y="716"/>
                </a:cubicBezTo>
                <a:cubicBezTo>
                  <a:pt x="6" y="711"/>
                  <a:pt x="6" y="704"/>
                  <a:pt x="10" y="700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85"/>
                  <a:pt x="10" y="685"/>
                  <a:pt x="10" y="685"/>
                </a:cubicBezTo>
                <a:cubicBezTo>
                  <a:pt x="9" y="685"/>
                  <a:pt x="9" y="685"/>
                  <a:pt x="9" y="685"/>
                </a:cubicBezTo>
                <a:cubicBezTo>
                  <a:pt x="9" y="680"/>
                  <a:pt x="9" y="680"/>
                  <a:pt x="9" y="680"/>
                </a:cubicBezTo>
                <a:cubicBezTo>
                  <a:pt x="7" y="680"/>
                  <a:pt x="7" y="680"/>
                  <a:pt x="7" y="680"/>
                </a:cubicBezTo>
                <a:cubicBezTo>
                  <a:pt x="8" y="672"/>
                  <a:pt x="8" y="672"/>
                  <a:pt x="8" y="672"/>
                </a:cubicBezTo>
                <a:cubicBezTo>
                  <a:pt x="7" y="672"/>
                  <a:pt x="7" y="672"/>
                  <a:pt x="7" y="672"/>
                </a:cubicBezTo>
                <a:cubicBezTo>
                  <a:pt x="7" y="656"/>
                  <a:pt x="7" y="656"/>
                  <a:pt x="7" y="656"/>
                </a:cubicBezTo>
                <a:cubicBezTo>
                  <a:pt x="6" y="652"/>
                  <a:pt x="6" y="652"/>
                  <a:pt x="6" y="652"/>
                </a:cubicBezTo>
                <a:cubicBezTo>
                  <a:pt x="5" y="648"/>
                  <a:pt x="6" y="643"/>
                  <a:pt x="7" y="640"/>
                </a:cubicBezTo>
                <a:cubicBezTo>
                  <a:pt x="7" y="639"/>
                  <a:pt x="7" y="638"/>
                  <a:pt x="7" y="638"/>
                </a:cubicBezTo>
                <a:cubicBezTo>
                  <a:pt x="5" y="624"/>
                  <a:pt x="5" y="624"/>
                  <a:pt x="5" y="624"/>
                </a:cubicBezTo>
                <a:cubicBezTo>
                  <a:pt x="7" y="624"/>
                  <a:pt x="7" y="624"/>
                  <a:pt x="7" y="624"/>
                </a:cubicBezTo>
                <a:cubicBezTo>
                  <a:pt x="7" y="620"/>
                  <a:pt x="7" y="620"/>
                  <a:pt x="7" y="620"/>
                </a:cubicBezTo>
                <a:cubicBezTo>
                  <a:pt x="9" y="620"/>
                  <a:pt x="9" y="620"/>
                  <a:pt x="9" y="620"/>
                </a:cubicBezTo>
                <a:cubicBezTo>
                  <a:pt x="9" y="614"/>
                  <a:pt x="9" y="614"/>
                  <a:pt x="9" y="614"/>
                </a:cubicBezTo>
                <a:cubicBezTo>
                  <a:pt x="8" y="614"/>
                  <a:pt x="8" y="614"/>
                  <a:pt x="8" y="614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7" y="578"/>
                  <a:pt x="7" y="578"/>
                  <a:pt x="7" y="578"/>
                </a:cubicBezTo>
                <a:cubicBezTo>
                  <a:pt x="5" y="573"/>
                  <a:pt x="5" y="573"/>
                  <a:pt x="5" y="573"/>
                </a:cubicBezTo>
                <a:cubicBezTo>
                  <a:pt x="8" y="573"/>
                  <a:pt x="8" y="573"/>
                  <a:pt x="8" y="573"/>
                </a:cubicBezTo>
                <a:cubicBezTo>
                  <a:pt x="8" y="571"/>
                  <a:pt x="8" y="568"/>
                  <a:pt x="8" y="566"/>
                </a:cubicBezTo>
                <a:cubicBezTo>
                  <a:pt x="8" y="564"/>
                  <a:pt x="9" y="561"/>
                  <a:pt x="8" y="561"/>
                </a:cubicBezTo>
                <a:cubicBezTo>
                  <a:pt x="8" y="559"/>
                  <a:pt x="8" y="559"/>
                  <a:pt x="8" y="559"/>
                </a:cubicBezTo>
                <a:cubicBezTo>
                  <a:pt x="7" y="553"/>
                  <a:pt x="7" y="553"/>
                  <a:pt x="7" y="553"/>
                </a:cubicBezTo>
                <a:cubicBezTo>
                  <a:pt x="10" y="551"/>
                  <a:pt x="10" y="551"/>
                  <a:pt x="10" y="551"/>
                </a:cubicBezTo>
                <a:cubicBezTo>
                  <a:pt x="10" y="548"/>
                  <a:pt x="10" y="548"/>
                  <a:pt x="10" y="548"/>
                </a:cubicBezTo>
                <a:cubicBezTo>
                  <a:pt x="9" y="546"/>
                  <a:pt x="10" y="544"/>
                  <a:pt x="10" y="543"/>
                </a:cubicBezTo>
                <a:cubicBezTo>
                  <a:pt x="6" y="520"/>
                  <a:pt x="6" y="520"/>
                  <a:pt x="6" y="520"/>
                </a:cubicBezTo>
                <a:cubicBezTo>
                  <a:pt x="2" y="520"/>
                  <a:pt x="2" y="520"/>
                  <a:pt x="2" y="520"/>
                </a:cubicBezTo>
                <a:cubicBezTo>
                  <a:pt x="6" y="505"/>
                  <a:pt x="6" y="505"/>
                  <a:pt x="6" y="505"/>
                </a:cubicBezTo>
                <a:cubicBezTo>
                  <a:pt x="6" y="486"/>
                  <a:pt x="6" y="486"/>
                  <a:pt x="6" y="486"/>
                </a:cubicBezTo>
                <a:cubicBezTo>
                  <a:pt x="7" y="482"/>
                  <a:pt x="7" y="477"/>
                  <a:pt x="7" y="471"/>
                </a:cubicBezTo>
                <a:cubicBezTo>
                  <a:pt x="7" y="468"/>
                  <a:pt x="7" y="465"/>
                  <a:pt x="7" y="462"/>
                </a:cubicBezTo>
                <a:cubicBezTo>
                  <a:pt x="4" y="462"/>
                  <a:pt x="4" y="462"/>
                  <a:pt x="4" y="462"/>
                </a:cubicBezTo>
                <a:cubicBezTo>
                  <a:pt x="5" y="456"/>
                  <a:pt x="5" y="456"/>
                  <a:pt x="5" y="456"/>
                </a:cubicBezTo>
                <a:cubicBezTo>
                  <a:pt x="5" y="454"/>
                  <a:pt x="6" y="453"/>
                  <a:pt x="6" y="452"/>
                </a:cubicBezTo>
                <a:cubicBezTo>
                  <a:pt x="6" y="451"/>
                  <a:pt x="6" y="451"/>
                  <a:pt x="6" y="450"/>
                </a:cubicBezTo>
                <a:cubicBezTo>
                  <a:pt x="5" y="448"/>
                  <a:pt x="5" y="445"/>
                  <a:pt x="5" y="443"/>
                </a:cubicBezTo>
                <a:cubicBezTo>
                  <a:pt x="6" y="441"/>
                  <a:pt x="6" y="441"/>
                  <a:pt x="6" y="441"/>
                </a:cubicBezTo>
                <a:cubicBezTo>
                  <a:pt x="7" y="440"/>
                  <a:pt x="7" y="440"/>
                  <a:pt x="7" y="440"/>
                </a:cubicBezTo>
                <a:cubicBezTo>
                  <a:pt x="7" y="434"/>
                  <a:pt x="7" y="434"/>
                  <a:pt x="7" y="434"/>
                </a:cubicBezTo>
                <a:cubicBezTo>
                  <a:pt x="9" y="434"/>
                  <a:pt x="9" y="434"/>
                  <a:pt x="9" y="434"/>
                </a:cubicBezTo>
                <a:cubicBezTo>
                  <a:pt x="9" y="428"/>
                  <a:pt x="9" y="428"/>
                  <a:pt x="9" y="428"/>
                </a:cubicBezTo>
                <a:cubicBezTo>
                  <a:pt x="7" y="428"/>
                  <a:pt x="7" y="428"/>
                  <a:pt x="7" y="428"/>
                </a:cubicBezTo>
                <a:cubicBezTo>
                  <a:pt x="7" y="421"/>
                  <a:pt x="7" y="421"/>
                  <a:pt x="7" y="421"/>
                </a:cubicBezTo>
                <a:cubicBezTo>
                  <a:pt x="6" y="421"/>
                  <a:pt x="6" y="421"/>
                  <a:pt x="6" y="421"/>
                </a:cubicBezTo>
                <a:cubicBezTo>
                  <a:pt x="6" y="414"/>
                  <a:pt x="6" y="414"/>
                  <a:pt x="6" y="414"/>
                </a:cubicBezTo>
                <a:cubicBezTo>
                  <a:pt x="5" y="410"/>
                  <a:pt x="5" y="410"/>
                  <a:pt x="5" y="410"/>
                </a:cubicBezTo>
                <a:cubicBezTo>
                  <a:pt x="5" y="410"/>
                  <a:pt x="5" y="409"/>
                  <a:pt x="5" y="409"/>
                </a:cubicBezTo>
                <a:cubicBezTo>
                  <a:pt x="5" y="409"/>
                  <a:pt x="5" y="409"/>
                  <a:pt x="5" y="409"/>
                </a:cubicBezTo>
                <a:cubicBezTo>
                  <a:pt x="5" y="408"/>
                  <a:pt x="5" y="407"/>
                  <a:pt x="5" y="406"/>
                </a:cubicBezTo>
                <a:cubicBezTo>
                  <a:pt x="5" y="404"/>
                  <a:pt x="5" y="404"/>
                  <a:pt x="5" y="404"/>
                </a:cubicBezTo>
                <a:cubicBezTo>
                  <a:pt x="4" y="404"/>
                  <a:pt x="4" y="404"/>
                  <a:pt x="4" y="404"/>
                </a:cubicBezTo>
                <a:cubicBezTo>
                  <a:pt x="4" y="390"/>
                  <a:pt x="4" y="390"/>
                  <a:pt x="4" y="390"/>
                </a:cubicBezTo>
                <a:cubicBezTo>
                  <a:pt x="5" y="390"/>
                  <a:pt x="5" y="390"/>
                  <a:pt x="5" y="390"/>
                </a:cubicBezTo>
                <a:cubicBezTo>
                  <a:pt x="5" y="387"/>
                  <a:pt x="5" y="387"/>
                  <a:pt x="5" y="387"/>
                </a:cubicBezTo>
                <a:cubicBezTo>
                  <a:pt x="6" y="387"/>
                  <a:pt x="6" y="387"/>
                  <a:pt x="6" y="387"/>
                </a:cubicBezTo>
                <a:cubicBezTo>
                  <a:pt x="6" y="383"/>
                  <a:pt x="6" y="383"/>
                  <a:pt x="6" y="383"/>
                </a:cubicBezTo>
                <a:cubicBezTo>
                  <a:pt x="6" y="381"/>
                  <a:pt x="6" y="380"/>
                  <a:pt x="6" y="379"/>
                </a:cubicBezTo>
                <a:cubicBezTo>
                  <a:pt x="5" y="374"/>
                  <a:pt x="6" y="371"/>
                  <a:pt x="7" y="368"/>
                </a:cubicBezTo>
                <a:cubicBezTo>
                  <a:pt x="7" y="366"/>
                  <a:pt x="7" y="366"/>
                  <a:pt x="7" y="366"/>
                </a:cubicBezTo>
                <a:cubicBezTo>
                  <a:pt x="9" y="365"/>
                  <a:pt x="9" y="365"/>
                  <a:pt x="9" y="365"/>
                </a:cubicBezTo>
                <a:cubicBezTo>
                  <a:pt x="9" y="347"/>
                  <a:pt x="9" y="347"/>
                  <a:pt x="9" y="347"/>
                </a:cubicBezTo>
                <a:cubicBezTo>
                  <a:pt x="9" y="347"/>
                  <a:pt x="8" y="346"/>
                  <a:pt x="8" y="346"/>
                </a:cubicBezTo>
                <a:cubicBezTo>
                  <a:pt x="7" y="341"/>
                  <a:pt x="6" y="337"/>
                  <a:pt x="6" y="334"/>
                </a:cubicBezTo>
                <a:cubicBezTo>
                  <a:pt x="7" y="330"/>
                  <a:pt x="7" y="330"/>
                  <a:pt x="7" y="330"/>
                </a:cubicBezTo>
                <a:cubicBezTo>
                  <a:pt x="7" y="325"/>
                  <a:pt x="7" y="325"/>
                  <a:pt x="7" y="325"/>
                </a:cubicBezTo>
                <a:cubicBezTo>
                  <a:pt x="9" y="325"/>
                  <a:pt x="9" y="325"/>
                  <a:pt x="9" y="325"/>
                </a:cubicBezTo>
                <a:cubicBezTo>
                  <a:pt x="9" y="312"/>
                  <a:pt x="9" y="312"/>
                  <a:pt x="9" y="312"/>
                </a:cubicBezTo>
                <a:cubicBezTo>
                  <a:pt x="7" y="312"/>
                  <a:pt x="7" y="312"/>
                  <a:pt x="7" y="312"/>
                </a:cubicBezTo>
                <a:cubicBezTo>
                  <a:pt x="7" y="299"/>
                  <a:pt x="7" y="299"/>
                  <a:pt x="7" y="299"/>
                </a:cubicBezTo>
                <a:cubicBezTo>
                  <a:pt x="9" y="299"/>
                  <a:pt x="9" y="299"/>
                  <a:pt x="9" y="299"/>
                </a:cubicBezTo>
                <a:cubicBezTo>
                  <a:pt x="9" y="295"/>
                  <a:pt x="9" y="295"/>
                  <a:pt x="9" y="295"/>
                </a:cubicBezTo>
                <a:cubicBezTo>
                  <a:pt x="9" y="294"/>
                  <a:pt x="9" y="294"/>
                  <a:pt x="9" y="294"/>
                </a:cubicBezTo>
                <a:cubicBezTo>
                  <a:pt x="9" y="283"/>
                  <a:pt x="9" y="283"/>
                  <a:pt x="9" y="283"/>
                </a:cubicBezTo>
                <a:cubicBezTo>
                  <a:pt x="7" y="283"/>
                  <a:pt x="7" y="283"/>
                  <a:pt x="7" y="283"/>
                </a:cubicBezTo>
                <a:cubicBezTo>
                  <a:pt x="7" y="271"/>
                  <a:pt x="7" y="271"/>
                  <a:pt x="7" y="271"/>
                </a:cubicBezTo>
                <a:cubicBezTo>
                  <a:pt x="7" y="271"/>
                  <a:pt x="7" y="271"/>
                  <a:pt x="7" y="271"/>
                </a:cubicBezTo>
                <a:cubicBezTo>
                  <a:pt x="5" y="250"/>
                  <a:pt x="5" y="250"/>
                  <a:pt x="5" y="250"/>
                </a:cubicBezTo>
                <a:cubicBezTo>
                  <a:pt x="9" y="248"/>
                  <a:pt x="9" y="248"/>
                  <a:pt x="9" y="248"/>
                </a:cubicBezTo>
                <a:cubicBezTo>
                  <a:pt x="9" y="246"/>
                  <a:pt x="9" y="241"/>
                  <a:pt x="9" y="237"/>
                </a:cubicBezTo>
                <a:cubicBezTo>
                  <a:pt x="7" y="237"/>
                  <a:pt x="7" y="237"/>
                  <a:pt x="7" y="237"/>
                </a:cubicBezTo>
                <a:cubicBezTo>
                  <a:pt x="7" y="224"/>
                  <a:pt x="7" y="224"/>
                  <a:pt x="7" y="224"/>
                </a:cubicBezTo>
                <a:cubicBezTo>
                  <a:pt x="9" y="224"/>
                  <a:pt x="9" y="224"/>
                  <a:pt x="9" y="224"/>
                </a:cubicBezTo>
                <a:cubicBezTo>
                  <a:pt x="9" y="218"/>
                  <a:pt x="9" y="218"/>
                  <a:pt x="9" y="218"/>
                </a:cubicBezTo>
                <a:cubicBezTo>
                  <a:pt x="5" y="195"/>
                  <a:pt x="5" y="195"/>
                  <a:pt x="5" y="195"/>
                </a:cubicBezTo>
                <a:cubicBezTo>
                  <a:pt x="7" y="195"/>
                  <a:pt x="7" y="195"/>
                  <a:pt x="7" y="195"/>
                </a:cubicBezTo>
                <a:cubicBezTo>
                  <a:pt x="7" y="192"/>
                  <a:pt x="7" y="192"/>
                  <a:pt x="7" y="192"/>
                </a:cubicBezTo>
                <a:cubicBezTo>
                  <a:pt x="6" y="185"/>
                  <a:pt x="6" y="185"/>
                  <a:pt x="6" y="185"/>
                </a:cubicBezTo>
                <a:cubicBezTo>
                  <a:pt x="8" y="185"/>
                  <a:pt x="8" y="185"/>
                  <a:pt x="8" y="185"/>
                </a:cubicBezTo>
                <a:cubicBezTo>
                  <a:pt x="7" y="179"/>
                  <a:pt x="7" y="179"/>
                  <a:pt x="7" y="179"/>
                </a:cubicBezTo>
                <a:cubicBezTo>
                  <a:pt x="3" y="179"/>
                  <a:pt x="3" y="179"/>
                  <a:pt x="3" y="179"/>
                </a:cubicBezTo>
                <a:cubicBezTo>
                  <a:pt x="5" y="172"/>
                  <a:pt x="5" y="172"/>
                  <a:pt x="5" y="172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1"/>
                  <a:pt x="5" y="141"/>
                  <a:pt x="5" y="141"/>
                </a:cubicBezTo>
                <a:cubicBezTo>
                  <a:pt x="2" y="135"/>
                  <a:pt x="2" y="135"/>
                  <a:pt x="2" y="135"/>
                </a:cubicBezTo>
                <a:cubicBezTo>
                  <a:pt x="4" y="135"/>
                  <a:pt x="4" y="135"/>
                  <a:pt x="4" y="135"/>
                </a:cubicBezTo>
                <a:cubicBezTo>
                  <a:pt x="4" y="133"/>
                  <a:pt x="4" y="133"/>
                  <a:pt x="4" y="133"/>
                </a:cubicBezTo>
                <a:cubicBezTo>
                  <a:pt x="4" y="133"/>
                  <a:pt x="4" y="133"/>
                  <a:pt x="4" y="133"/>
                </a:cubicBezTo>
                <a:cubicBezTo>
                  <a:pt x="5" y="127"/>
                  <a:pt x="5" y="127"/>
                  <a:pt x="5" y="127"/>
                </a:cubicBezTo>
                <a:cubicBezTo>
                  <a:pt x="5" y="125"/>
                  <a:pt x="5" y="125"/>
                  <a:pt x="5" y="125"/>
                </a:cubicBezTo>
                <a:cubicBezTo>
                  <a:pt x="4" y="125"/>
                  <a:pt x="4" y="125"/>
                  <a:pt x="4" y="125"/>
                </a:cubicBezTo>
                <a:cubicBezTo>
                  <a:pt x="4" y="112"/>
                  <a:pt x="4" y="112"/>
                  <a:pt x="4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1"/>
                  <a:pt x="5" y="111"/>
                  <a:pt x="5" y="111"/>
                </a:cubicBezTo>
                <a:cubicBezTo>
                  <a:pt x="6" y="110"/>
                  <a:pt x="6" y="110"/>
                  <a:pt x="6" y="109"/>
                </a:cubicBezTo>
                <a:cubicBezTo>
                  <a:pt x="6" y="109"/>
                  <a:pt x="6" y="109"/>
                  <a:pt x="6" y="109"/>
                </a:cubicBezTo>
                <a:cubicBezTo>
                  <a:pt x="6" y="107"/>
                  <a:pt x="6" y="107"/>
                  <a:pt x="6" y="107"/>
                </a:cubicBezTo>
                <a:cubicBezTo>
                  <a:pt x="3" y="107"/>
                  <a:pt x="3" y="107"/>
                  <a:pt x="3" y="107"/>
                </a:cubicBezTo>
                <a:cubicBezTo>
                  <a:pt x="5" y="100"/>
                  <a:pt x="5" y="100"/>
                  <a:pt x="5" y="100"/>
                </a:cubicBezTo>
                <a:cubicBezTo>
                  <a:pt x="4" y="100"/>
                  <a:pt x="4" y="100"/>
                  <a:pt x="4" y="100"/>
                </a:cubicBezTo>
                <a:cubicBezTo>
                  <a:pt x="4" y="93"/>
                  <a:pt x="4" y="93"/>
                  <a:pt x="4" y="93"/>
                </a:cubicBezTo>
                <a:cubicBezTo>
                  <a:pt x="3" y="93"/>
                  <a:pt x="3" y="93"/>
                  <a:pt x="3" y="93"/>
                </a:cubicBezTo>
                <a:cubicBezTo>
                  <a:pt x="4" y="90"/>
                  <a:pt x="4" y="90"/>
                  <a:pt x="4" y="90"/>
                </a:cubicBezTo>
                <a:cubicBezTo>
                  <a:pt x="4" y="87"/>
                  <a:pt x="4" y="87"/>
                  <a:pt x="4" y="87"/>
                </a:cubicBezTo>
                <a:cubicBezTo>
                  <a:pt x="5" y="87"/>
                  <a:pt x="5" y="87"/>
                  <a:pt x="5" y="87"/>
                </a:cubicBezTo>
                <a:cubicBezTo>
                  <a:pt x="6" y="79"/>
                  <a:pt x="6" y="79"/>
                  <a:pt x="6" y="79"/>
                </a:cubicBezTo>
                <a:cubicBezTo>
                  <a:pt x="8" y="78"/>
                  <a:pt x="8" y="78"/>
                  <a:pt x="8" y="78"/>
                </a:cubicBezTo>
                <a:cubicBezTo>
                  <a:pt x="8" y="77"/>
                  <a:pt x="8" y="75"/>
                  <a:pt x="7" y="74"/>
                </a:cubicBezTo>
                <a:cubicBezTo>
                  <a:pt x="7" y="70"/>
                  <a:pt x="6" y="64"/>
                  <a:pt x="8" y="58"/>
                </a:cubicBezTo>
                <a:cubicBezTo>
                  <a:pt x="9" y="55"/>
                  <a:pt x="9" y="55"/>
                  <a:pt x="9" y="55"/>
                </a:cubicBezTo>
                <a:cubicBezTo>
                  <a:pt x="9" y="52"/>
                  <a:pt x="9" y="52"/>
                  <a:pt x="9" y="52"/>
                </a:cubicBezTo>
                <a:cubicBezTo>
                  <a:pt x="7" y="49"/>
                  <a:pt x="7" y="47"/>
                  <a:pt x="8" y="46"/>
                </a:cubicBezTo>
                <a:cubicBezTo>
                  <a:pt x="8" y="42"/>
                  <a:pt x="8" y="42"/>
                  <a:pt x="8" y="42"/>
                </a:cubicBezTo>
                <a:cubicBezTo>
                  <a:pt x="8" y="28"/>
                  <a:pt x="8" y="28"/>
                  <a:pt x="8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5"/>
                  <a:pt x="6" y="25"/>
                  <a:pt x="6" y="25"/>
                </a:cubicBezTo>
                <a:cubicBezTo>
                  <a:pt x="3" y="25"/>
                  <a:pt x="3" y="25"/>
                  <a:pt x="3" y="25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8" y="9"/>
                  <a:pt x="8" y="9"/>
                  <a:pt x="8" y="9"/>
                </a:cubicBezTo>
                <a:cubicBezTo>
                  <a:pt x="12" y="11"/>
                  <a:pt x="12" y="11"/>
                  <a:pt x="12" y="11"/>
                </a:cubicBezTo>
                <a:cubicBezTo>
                  <a:pt x="13" y="11"/>
                  <a:pt x="14" y="11"/>
                  <a:pt x="14" y="11"/>
                </a:cubicBezTo>
                <a:cubicBezTo>
                  <a:pt x="15" y="9"/>
                  <a:pt x="15" y="9"/>
                  <a:pt x="1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8"/>
                  <a:pt x="32" y="8"/>
                  <a:pt x="3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9"/>
                  <a:pt x="42" y="9"/>
                  <a:pt x="42" y="9"/>
                </a:cubicBezTo>
                <a:cubicBezTo>
                  <a:pt x="52" y="9"/>
                  <a:pt x="52" y="9"/>
                  <a:pt x="52" y="9"/>
                </a:cubicBezTo>
                <a:cubicBezTo>
                  <a:pt x="52" y="11"/>
                  <a:pt x="52" y="11"/>
                  <a:pt x="52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2"/>
                  <a:pt x="59" y="12"/>
                  <a:pt x="59" y="12"/>
                </a:cubicBezTo>
                <a:cubicBezTo>
                  <a:pt x="61" y="12"/>
                  <a:pt x="63" y="12"/>
                  <a:pt x="66" y="11"/>
                </a:cubicBezTo>
                <a:cubicBezTo>
                  <a:pt x="71" y="9"/>
                  <a:pt x="71" y="9"/>
                  <a:pt x="71" y="9"/>
                </a:cubicBezTo>
                <a:cubicBezTo>
                  <a:pt x="72" y="11"/>
                  <a:pt x="72" y="11"/>
                  <a:pt x="72" y="11"/>
                </a:cubicBezTo>
                <a:cubicBezTo>
                  <a:pt x="72" y="11"/>
                  <a:pt x="72" y="11"/>
                  <a:pt x="72" y="11"/>
                </a:cubicBezTo>
                <a:cubicBezTo>
                  <a:pt x="89" y="11"/>
                  <a:pt x="89" y="11"/>
                  <a:pt x="89" y="11"/>
                </a:cubicBezTo>
                <a:cubicBezTo>
                  <a:pt x="89" y="12"/>
                  <a:pt x="89" y="12"/>
                  <a:pt x="89" y="12"/>
                </a:cubicBezTo>
                <a:cubicBezTo>
                  <a:pt x="91" y="12"/>
                  <a:pt x="93" y="13"/>
                  <a:pt x="95" y="13"/>
                </a:cubicBezTo>
                <a:cubicBezTo>
                  <a:pt x="97" y="13"/>
                  <a:pt x="99" y="13"/>
                  <a:pt x="102" y="13"/>
                </a:cubicBezTo>
                <a:cubicBezTo>
                  <a:pt x="104" y="13"/>
                  <a:pt x="104" y="13"/>
                  <a:pt x="104" y="13"/>
                </a:cubicBezTo>
                <a:cubicBezTo>
                  <a:pt x="106" y="10"/>
                  <a:pt x="106" y="10"/>
                  <a:pt x="106" y="10"/>
                </a:cubicBezTo>
                <a:cubicBezTo>
                  <a:pt x="106" y="8"/>
                  <a:pt x="106" y="8"/>
                  <a:pt x="106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1" y="8"/>
                  <a:pt x="121" y="8"/>
                  <a:pt x="121" y="8"/>
                </a:cubicBezTo>
                <a:cubicBezTo>
                  <a:pt x="124" y="7"/>
                  <a:pt x="124" y="7"/>
                  <a:pt x="124" y="7"/>
                </a:cubicBezTo>
                <a:cubicBezTo>
                  <a:pt x="125" y="8"/>
                  <a:pt x="125" y="8"/>
                  <a:pt x="125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8" y="8"/>
                  <a:pt x="129" y="9"/>
                  <a:pt x="130" y="10"/>
                </a:cubicBezTo>
                <a:cubicBezTo>
                  <a:pt x="135" y="8"/>
                  <a:pt x="135" y="8"/>
                  <a:pt x="135" y="8"/>
                </a:cubicBezTo>
                <a:cubicBezTo>
                  <a:pt x="136" y="11"/>
                  <a:pt x="136" y="11"/>
                  <a:pt x="136" y="11"/>
                </a:cubicBezTo>
                <a:cubicBezTo>
                  <a:pt x="138" y="11"/>
                  <a:pt x="139" y="11"/>
                  <a:pt x="139" y="12"/>
                </a:cubicBezTo>
                <a:cubicBezTo>
                  <a:pt x="140" y="12"/>
                  <a:pt x="140" y="12"/>
                  <a:pt x="140" y="12"/>
                </a:cubicBezTo>
                <a:cubicBezTo>
                  <a:pt x="141" y="11"/>
                  <a:pt x="141" y="11"/>
                  <a:pt x="142" y="11"/>
                </a:cubicBezTo>
                <a:cubicBezTo>
                  <a:pt x="142" y="11"/>
                  <a:pt x="142" y="11"/>
                  <a:pt x="142" y="11"/>
                </a:cubicBezTo>
                <a:cubicBezTo>
                  <a:pt x="144" y="11"/>
                  <a:pt x="144" y="11"/>
                  <a:pt x="144" y="11"/>
                </a:cubicBezTo>
                <a:cubicBezTo>
                  <a:pt x="144" y="11"/>
                  <a:pt x="145" y="11"/>
                  <a:pt x="146" y="11"/>
                </a:cubicBezTo>
                <a:cubicBezTo>
                  <a:pt x="152" y="11"/>
                  <a:pt x="152" y="11"/>
                  <a:pt x="152" y="11"/>
                </a:cubicBezTo>
                <a:cubicBezTo>
                  <a:pt x="152" y="11"/>
                  <a:pt x="152" y="10"/>
                  <a:pt x="153" y="10"/>
                </a:cubicBezTo>
                <a:cubicBezTo>
                  <a:pt x="153" y="9"/>
                  <a:pt x="153" y="9"/>
                  <a:pt x="153" y="9"/>
                </a:cubicBezTo>
                <a:cubicBezTo>
                  <a:pt x="159" y="9"/>
                  <a:pt x="159" y="9"/>
                  <a:pt x="159" y="9"/>
                </a:cubicBezTo>
                <a:cubicBezTo>
                  <a:pt x="160" y="10"/>
                  <a:pt x="162" y="10"/>
                  <a:pt x="163" y="10"/>
                </a:cubicBezTo>
                <a:cubicBezTo>
                  <a:pt x="163" y="11"/>
                  <a:pt x="164" y="11"/>
                  <a:pt x="164" y="11"/>
                </a:cubicBezTo>
                <a:cubicBezTo>
                  <a:pt x="165" y="11"/>
                  <a:pt x="166" y="10"/>
                  <a:pt x="166" y="10"/>
                </a:cubicBezTo>
                <a:cubicBezTo>
                  <a:pt x="170" y="8"/>
                  <a:pt x="175" y="6"/>
                  <a:pt x="181" y="7"/>
                </a:cubicBezTo>
                <a:cubicBezTo>
                  <a:pt x="182" y="7"/>
                  <a:pt x="182" y="7"/>
                  <a:pt x="182" y="7"/>
                </a:cubicBezTo>
                <a:cubicBezTo>
                  <a:pt x="192" y="5"/>
                  <a:pt x="192" y="5"/>
                  <a:pt x="192" y="5"/>
                </a:cubicBezTo>
                <a:cubicBezTo>
                  <a:pt x="194" y="8"/>
                  <a:pt x="194" y="8"/>
                  <a:pt x="194" y="8"/>
                </a:cubicBezTo>
                <a:cubicBezTo>
                  <a:pt x="198" y="8"/>
                  <a:pt x="198" y="8"/>
                  <a:pt x="198" y="8"/>
                </a:cubicBezTo>
                <a:cubicBezTo>
                  <a:pt x="198" y="9"/>
                  <a:pt x="198" y="9"/>
                  <a:pt x="198" y="9"/>
                </a:cubicBezTo>
                <a:cubicBezTo>
                  <a:pt x="205" y="9"/>
                  <a:pt x="205" y="9"/>
                  <a:pt x="205" y="9"/>
                </a:cubicBezTo>
                <a:cubicBezTo>
                  <a:pt x="205" y="11"/>
                  <a:pt x="205" y="11"/>
                  <a:pt x="205" y="11"/>
                </a:cubicBezTo>
                <a:cubicBezTo>
                  <a:pt x="207" y="11"/>
                  <a:pt x="207" y="11"/>
                  <a:pt x="207" y="11"/>
                </a:cubicBezTo>
                <a:cubicBezTo>
                  <a:pt x="215" y="7"/>
                  <a:pt x="215" y="7"/>
                  <a:pt x="215" y="7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6" y="13"/>
                  <a:pt x="218" y="13"/>
                  <a:pt x="220" y="13"/>
                </a:cubicBezTo>
                <a:cubicBezTo>
                  <a:pt x="220" y="11"/>
                  <a:pt x="220" y="11"/>
                  <a:pt x="220" y="11"/>
                </a:cubicBezTo>
                <a:cubicBezTo>
                  <a:pt x="222" y="11"/>
                  <a:pt x="222" y="11"/>
                  <a:pt x="222" y="11"/>
                </a:cubicBezTo>
                <a:cubicBezTo>
                  <a:pt x="222" y="10"/>
                  <a:pt x="222" y="10"/>
                  <a:pt x="222" y="10"/>
                </a:cubicBezTo>
                <a:cubicBezTo>
                  <a:pt x="228" y="9"/>
                  <a:pt x="228" y="9"/>
                  <a:pt x="228" y="9"/>
                </a:cubicBezTo>
                <a:cubicBezTo>
                  <a:pt x="230" y="9"/>
                  <a:pt x="231" y="10"/>
                  <a:pt x="232" y="11"/>
                </a:cubicBezTo>
                <a:cubicBezTo>
                  <a:pt x="239" y="11"/>
                  <a:pt x="239" y="11"/>
                  <a:pt x="239" y="11"/>
                </a:cubicBezTo>
                <a:cubicBezTo>
                  <a:pt x="239" y="7"/>
                  <a:pt x="239" y="7"/>
                  <a:pt x="239" y="7"/>
                </a:cubicBezTo>
                <a:cubicBezTo>
                  <a:pt x="247" y="11"/>
                  <a:pt x="247" y="11"/>
                  <a:pt x="247" y="11"/>
                </a:cubicBezTo>
                <a:cubicBezTo>
                  <a:pt x="249" y="11"/>
                  <a:pt x="249" y="11"/>
                  <a:pt x="249" y="11"/>
                </a:cubicBezTo>
                <a:cubicBezTo>
                  <a:pt x="251" y="10"/>
                  <a:pt x="254" y="9"/>
                  <a:pt x="258" y="10"/>
                </a:cubicBezTo>
                <a:cubicBezTo>
                  <a:pt x="258" y="10"/>
                  <a:pt x="258" y="10"/>
                  <a:pt x="258" y="10"/>
                </a:cubicBezTo>
                <a:cubicBezTo>
                  <a:pt x="260" y="9"/>
                  <a:pt x="260" y="9"/>
                  <a:pt x="260" y="9"/>
                </a:cubicBezTo>
                <a:cubicBezTo>
                  <a:pt x="262" y="9"/>
                  <a:pt x="264" y="10"/>
                  <a:pt x="269" y="12"/>
                </a:cubicBezTo>
                <a:cubicBezTo>
                  <a:pt x="279" y="8"/>
                  <a:pt x="279" y="8"/>
                  <a:pt x="279" y="8"/>
                </a:cubicBezTo>
                <a:cubicBezTo>
                  <a:pt x="279" y="12"/>
                  <a:pt x="279" y="12"/>
                  <a:pt x="279" y="12"/>
                </a:cubicBezTo>
                <a:cubicBezTo>
                  <a:pt x="280" y="12"/>
                  <a:pt x="280" y="12"/>
                  <a:pt x="280" y="12"/>
                </a:cubicBezTo>
                <a:cubicBezTo>
                  <a:pt x="280" y="9"/>
                  <a:pt x="280" y="9"/>
                  <a:pt x="280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7" y="8"/>
                  <a:pt x="287" y="8"/>
                  <a:pt x="287" y="8"/>
                </a:cubicBezTo>
                <a:cubicBezTo>
                  <a:pt x="294" y="9"/>
                  <a:pt x="294" y="9"/>
                  <a:pt x="294" y="9"/>
                </a:cubicBezTo>
                <a:cubicBezTo>
                  <a:pt x="300" y="10"/>
                  <a:pt x="300" y="10"/>
                  <a:pt x="300" y="10"/>
                </a:cubicBezTo>
                <a:cubicBezTo>
                  <a:pt x="301" y="10"/>
                  <a:pt x="301" y="10"/>
                  <a:pt x="302" y="10"/>
                </a:cubicBezTo>
                <a:cubicBezTo>
                  <a:pt x="303" y="8"/>
                  <a:pt x="303" y="8"/>
                  <a:pt x="303" y="8"/>
                </a:cubicBezTo>
                <a:cubicBezTo>
                  <a:pt x="305" y="8"/>
                  <a:pt x="305" y="8"/>
                  <a:pt x="305" y="8"/>
                </a:cubicBezTo>
                <a:cubicBezTo>
                  <a:pt x="307" y="7"/>
                  <a:pt x="309" y="6"/>
                  <a:pt x="311" y="7"/>
                </a:cubicBezTo>
                <a:cubicBezTo>
                  <a:pt x="311" y="5"/>
                  <a:pt x="311" y="5"/>
                  <a:pt x="311" y="5"/>
                </a:cubicBezTo>
                <a:cubicBezTo>
                  <a:pt x="321" y="8"/>
                  <a:pt x="321" y="8"/>
                  <a:pt x="321" y="8"/>
                </a:cubicBezTo>
                <a:cubicBezTo>
                  <a:pt x="333" y="8"/>
                  <a:pt x="333" y="8"/>
                  <a:pt x="333" y="8"/>
                </a:cubicBezTo>
                <a:cubicBezTo>
                  <a:pt x="340" y="6"/>
                  <a:pt x="340" y="6"/>
                  <a:pt x="340" y="6"/>
                </a:cubicBezTo>
                <a:cubicBezTo>
                  <a:pt x="340" y="9"/>
                  <a:pt x="340" y="9"/>
                  <a:pt x="340" y="9"/>
                </a:cubicBezTo>
                <a:cubicBezTo>
                  <a:pt x="344" y="9"/>
                  <a:pt x="344" y="9"/>
                  <a:pt x="344" y="9"/>
                </a:cubicBezTo>
                <a:cubicBezTo>
                  <a:pt x="345" y="11"/>
                  <a:pt x="345" y="11"/>
                  <a:pt x="345" y="11"/>
                </a:cubicBezTo>
                <a:cubicBezTo>
                  <a:pt x="348" y="11"/>
                  <a:pt x="352" y="10"/>
                  <a:pt x="355" y="11"/>
                </a:cubicBezTo>
                <a:cubicBezTo>
                  <a:pt x="357" y="12"/>
                  <a:pt x="357" y="12"/>
                  <a:pt x="357" y="12"/>
                </a:cubicBezTo>
                <a:cubicBezTo>
                  <a:pt x="361" y="11"/>
                  <a:pt x="361" y="11"/>
                  <a:pt x="361" y="11"/>
                </a:cubicBezTo>
                <a:cubicBezTo>
                  <a:pt x="361" y="8"/>
                  <a:pt x="361" y="8"/>
                  <a:pt x="361" y="8"/>
                </a:cubicBezTo>
                <a:cubicBezTo>
                  <a:pt x="367" y="8"/>
                  <a:pt x="367" y="8"/>
                  <a:pt x="367" y="8"/>
                </a:cubicBezTo>
                <a:cubicBezTo>
                  <a:pt x="370" y="7"/>
                  <a:pt x="370" y="7"/>
                  <a:pt x="370" y="7"/>
                </a:cubicBezTo>
                <a:cubicBezTo>
                  <a:pt x="371" y="7"/>
                  <a:pt x="373" y="7"/>
                  <a:pt x="374" y="7"/>
                </a:cubicBezTo>
                <a:cubicBezTo>
                  <a:pt x="378" y="7"/>
                  <a:pt x="382" y="8"/>
                  <a:pt x="385" y="9"/>
                </a:cubicBezTo>
                <a:cubicBezTo>
                  <a:pt x="385" y="9"/>
                  <a:pt x="385" y="9"/>
                  <a:pt x="385" y="9"/>
                </a:cubicBezTo>
                <a:cubicBezTo>
                  <a:pt x="387" y="9"/>
                  <a:pt x="387" y="9"/>
                  <a:pt x="387" y="9"/>
                </a:cubicBezTo>
                <a:cubicBezTo>
                  <a:pt x="387" y="8"/>
                  <a:pt x="387" y="8"/>
                  <a:pt x="387" y="8"/>
                </a:cubicBezTo>
                <a:cubicBezTo>
                  <a:pt x="392" y="8"/>
                  <a:pt x="392" y="8"/>
                  <a:pt x="392" y="8"/>
                </a:cubicBezTo>
                <a:cubicBezTo>
                  <a:pt x="398" y="7"/>
                  <a:pt x="398" y="7"/>
                  <a:pt x="398" y="7"/>
                </a:cubicBezTo>
                <a:cubicBezTo>
                  <a:pt x="398" y="8"/>
                  <a:pt x="398" y="8"/>
                  <a:pt x="398" y="8"/>
                </a:cubicBezTo>
                <a:cubicBezTo>
                  <a:pt x="403" y="8"/>
                  <a:pt x="403" y="8"/>
                  <a:pt x="403" y="8"/>
                </a:cubicBezTo>
                <a:cubicBezTo>
                  <a:pt x="403" y="1"/>
                  <a:pt x="403" y="1"/>
                  <a:pt x="403" y="1"/>
                </a:cubicBezTo>
                <a:cubicBezTo>
                  <a:pt x="412" y="4"/>
                  <a:pt x="412" y="4"/>
                  <a:pt x="412" y="4"/>
                </a:cubicBezTo>
                <a:cubicBezTo>
                  <a:pt x="414" y="4"/>
                  <a:pt x="416" y="5"/>
                  <a:pt x="417" y="7"/>
                </a:cubicBezTo>
                <a:cubicBezTo>
                  <a:pt x="418" y="7"/>
                  <a:pt x="418" y="7"/>
                  <a:pt x="418" y="7"/>
                </a:cubicBezTo>
                <a:cubicBezTo>
                  <a:pt x="419" y="7"/>
                  <a:pt x="419" y="7"/>
                  <a:pt x="419" y="7"/>
                </a:cubicBezTo>
                <a:cubicBezTo>
                  <a:pt x="419" y="8"/>
                  <a:pt x="420" y="8"/>
                  <a:pt x="420" y="8"/>
                </a:cubicBezTo>
                <a:cubicBezTo>
                  <a:pt x="421" y="8"/>
                  <a:pt x="421" y="8"/>
                  <a:pt x="422" y="8"/>
                </a:cubicBezTo>
                <a:cubicBezTo>
                  <a:pt x="422" y="8"/>
                  <a:pt x="422" y="8"/>
                  <a:pt x="422" y="8"/>
                </a:cubicBezTo>
                <a:cubicBezTo>
                  <a:pt x="431" y="8"/>
                  <a:pt x="431" y="8"/>
                  <a:pt x="431" y="8"/>
                </a:cubicBezTo>
                <a:cubicBezTo>
                  <a:pt x="431" y="9"/>
                  <a:pt x="431" y="9"/>
                  <a:pt x="431" y="9"/>
                </a:cubicBezTo>
                <a:cubicBezTo>
                  <a:pt x="437" y="9"/>
                  <a:pt x="437" y="9"/>
                  <a:pt x="437" y="9"/>
                </a:cubicBezTo>
                <a:cubicBezTo>
                  <a:pt x="443" y="8"/>
                  <a:pt x="443" y="8"/>
                  <a:pt x="443" y="8"/>
                </a:cubicBezTo>
                <a:cubicBezTo>
                  <a:pt x="443" y="9"/>
                  <a:pt x="443" y="9"/>
                  <a:pt x="443" y="9"/>
                </a:cubicBezTo>
                <a:cubicBezTo>
                  <a:pt x="443" y="9"/>
                  <a:pt x="443" y="9"/>
                  <a:pt x="443" y="9"/>
                </a:cubicBezTo>
                <a:cubicBezTo>
                  <a:pt x="445" y="10"/>
                  <a:pt x="445" y="10"/>
                  <a:pt x="445" y="10"/>
                </a:cubicBezTo>
                <a:cubicBezTo>
                  <a:pt x="447" y="10"/>
                  <a:pt x="447" y="10"/>
                  <a:pt x="447" y="10"/>
                </a:cubicBezTo>
                <a:cubicBezTo>
                  <a:pt x="453" y="7"/>
                  <a:pt x="453" y="7"/>
                  <a:pt x="453" y="7"/>
                </a:cubicBezTo>
                <a:cubicBezTo>
                  <a:pt x="453" y="8"/>
                  <a:pt x="453" y="8"/>
                  <a:pt x="453" y="8"/>
                </a:cubicBezTo>
                <a:cubicBezTo>
                  <a:pt x="463" y="7"/>
                  <a:pt x="463" y="7"/>
                  <a:pt x="463" y="7"/>
                </a:cubicBezTo>
                <a:cubicBezTo>
                  <a:pt x="463" y="7"/>
                  <a:pt x="463" y="7"/>
                  <a:pt x="463" y="7"/>
                </a:cubicBezTo>
                <a:cubicBezTo>
                  <a:pt x="468" y="7"/>
                  <a:pt x="468" y="7"/>
                  <a:pt x="468" y="7"/>
                </a:cubicBezTo>
                <a:cubicBezTo>
                  <a:pt x="468" y="6"/>
                  <a:pt x="468" y="6"/>
                  <a:pt x="468" y="6"/>
                </a:cubicBezTo>
                <a:cubicBezTo>
                  <a:pt x="479" y="6"/>
                  <a:pt x="479" y="6"/>
                  <a:pt x="479" y="6"/>
                </a:cubicBezTo>
                <a:cubicBezTo>
                  <a:pt x="480" y="7"/>
                  <a:pt x="480" y="7"/>
                  <a:pt x="480" y="7"/>
                </a:cubicBezTo>
                <a:cubicBezTo>
                  <a:pt x="488" y="6"/>
                  <a:pt x="488" y="6"/>
                  <a:pt x="488" y="6"/>
                </a:cubicBezTo>
                <a:cubicBezTo>
                  <a:pt x="488" y="8"/>
                  <a:pt x="488" y="8"/>
                  <a:pt x="488" y="8"/>
                </a:cubicBezTo>
                <a:cubicBezTo>
                  <a:pt x="496" y="8"/>
                  <a:pt x="496" y="8"/>
                  <a:pt x="496" y="8"/>
                </a:cubicBezTo>
                <a:cubicBezTo>
                  <a:pt x="496" y="9"/>
                  <a:pt x="496" y="9"/>
                  <a:pt x="496" y="9"/>
                </a:cubicBezTo>
                <a:cubicBezTo>
                  <a:pt x="500" y="9"/>
                  <a:pt x="500" y="9"/>
                  <a:pt x="500" y="9"/>
                </a:cubicBezTo>
                <a:cubicBezTo>
                  <a:pt x="504" y="9"/>
                  <a:pt x="504" y="9"/>
                  <a:pt x="504" y="9"/>
                </a:cubicBezTo>
                <a:cubicBezTo>
                  <a:pt x="504" y="10"/>
                  <a:pt x="504" y="10"/>
                  <a:pt x="504" y="10"/>
                </a:cubicBezTo>
                <a:cubicBezTo>
                  <a:pt x="505" y="10"/>
                  <a:pt x="505" y="10"/>
                  <a:pt x="505" y="10"/>
                </a:cubicBezTo>
                <a:cubicBezTo>
                  <a:pt x="511" y="7"/>
                  <a:pt x="511" y="7"/>
                  <a:pt x="511" y="7"/>
                </a:cubicBezTo>
                <a:cubicBezTo>
                  <a:pt x="512" y="11"/>
                  <a:pt x="512" y="11"/>
                  <a:pt x="512" y="11"/>
                </a:cubicBezTo>
                <a:cubicBezTo>
                  <a:pt x="517" y="10"/>
                  <a:pt x="517" y="10"/>
                  <a:pt x="517" y="10"/>
                </a:cubicBezTo>
                <a:cubicBezTo>
                  <a:pt x="518" y="12"/>
                  <a:pt x="518" y="12"/>
                  <a:pt x="518" y="12"/>
                </a:cubicBezTo>
                <a:cubicBezTo>
                  <a:pt x="520" y="11"/>
                  <a:pt x="522" y="11"/>
                  <a:pt x="524" y="11"/>
                </a:cubicBezTo>
                <a:cubicBezTo>
                  <a:pt x="524" y="10"/>
                  <a:pt x="524" y="10"/>
                  <a:pt x="524" y="10"/>
                </a:cubicBezTo>
                <a:cubicBezTo>
                  <a:pt x="551" y="13"/>
                  <a:pt x="551" y="13"/>
                  <a:pt x="551" y="13"/>
                </a:cubicBezTo>
                <a:cubicBezTo>
                  <a:pt x="552" y="11"/>
                  <a:pt x="552" y="11"/>
                  <a:pt x="552" y="11"/>
                </a:cubicBezTo>
                <a:cubicBezTo>
                  <a:pt x="555" y="11"/>
                  <a:pt x="555" y="11"/>
                  <a:pt x="555" y="11"/>
                </a:cubicBezTo>
                <a:cubicBezTo>
                  <a:pt x="555" y="9"/>
                  <a:pt x="555" y="9"/>
                  <a:pt x="555" y="9"/>
                </a:cubicBezTo>
                <a:cubicBezTo>
                  <a:pt x="569" y="9"/>
                  <a:pt x="569" y="9"/>
                  <a:pt x="569" y="9"/>
                </a:cubicBezTo>
                <a:cubicBezTo>
                  <a:pt x="569" y="11"/>
                  <a:pt x="569" y="11"/>
                  <a:pt x="569" y="11"/>
                </a:cubicBezTo>
                <a:cubicBezTo>
                  <a:pt x="575" y="11"/>
                  <a:pt x="575" y="11"/>
                  <a:pt x="575" y="11"/>
                </a:cubicBezTo>
                <a:cubicBezTo>
                  <a:pt x="575" y="13"/>
                  <a:pt x="575" y="13"/>
                  <a:pt x="575" y="13"/>
                </a:cubicBezTo>
                <a:cubicBezTo>
                  <a:pt x="576" y="13"/>
                  <a:pt x="576" y="13"/>
                  <a:pt x="576" y="13"/>
                </a:cubicBezTo>
                <a:cubicBezTo>
                  <a:pt x="576" y="9"/>
                  <a:pt x="576" y="9"/>
                  <a:pt x="576" y="9"/>
                </a:cubicBezTo>
                <a:cubicBezTo>
                  <a:pt x="583" y="11"/>
                  <a:pt x="583" y="11"/>
                  <a:pt x="583" y="11"/>
                </a:cubicBezTo>
                <a:cubicBezTo>
                  <a:pt x="583" y="6"/>
                  <a:pt x="583" y="6"/>
                  <a:pt x="583" y="6"/>
                </a:cubicBezTo>
                <a:cubicBezTo>
                  <a:pt x="591" y="9"/>
                  <a:pt x="591" y="9"/>
                  <a:pt x="591" y="9"/>
                </a:cubicBezTo>
                <a:cubicBezTo>
                  <a:pt x="593" y="9"/>
                  <a:pt x="593" y="9"/>
                  <a:pt x="593" y="9"/>
                </a:cubicBezTo>
                <a:cubicBezTo>
                  <a:pt x="593" y="8"/>
                  <a:pt x="593" y="8"/>
                  <a:pt x="593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8" y="8"/>
                  <a:pt x="608" y="8"/>
                  <a:pt x="609" y="8"/>
                </a:cubicBezTo>
                <a:cubicBezTo>
                  <a:pt x="612" y="8"/>
                  <a:pt x="612" y="8"/>
                  <a:pt x="612" y="8"/>
                </a:cubicBezTo>
                <a:cubicBezTo>
                  <a:pt x="612" y="8"/>
                  <a:pt x="613" y="8"/>
                  <a:pt x="613" y="8"/>
                </a:cubicBezTo>
                <a:cubicBezTo>
                  <a:pt x="614" y="8"/>
                  <a:pt x="614" y="8"/>
                  <a:pt x="614" y="8"/>
                </a:cubicBezTo>
                <a:cubicBezTo>
                  <a:pt x="614" y="8"/>
                  <a:pt x="615" y="8"/>
                  <a:pt x="615" y="8"/>
                </a:cubicBezTo>
                <a:cubicBezTo>
                  <a:pt x="616" y="8"/>
                  <a:pt x="617" y="8"/>
                  <a:pt x="618" y="9"/>
                </a:cubicBezTo>
                <a:cubicBezTo>
                  <a:pt x="624" y="7"/>
                  <a:pt x="624" y="7"/>
                  <a:pt x="624" y="7"/>
                </a:cubicBezTo>
                <a:cubicBezTo>
                  <a:pt x="625" y="9"/>
                  <a:pt x="625" y="9"/>
                  <a:pt x="625" y="9"/>
                </a:cubicBezTo>
                <a:cubicBezTo>
                  <a:pt x="629" y="8"/>
                  <a:pt x="629" y="8"/>
                  <a:pt x="629" y="8"/>
                </a:cubicBezTo>
                <a:cubicBezTo>
                  <a:pt x="630" y="11"/>
                  <a:pt x="630" y="11"/>
                  <a:pt x="630" y="11"/>
                </a:cubicBezTo>
                <a:cubicBezTo>
                  <a:pt x="637" y="8"/>
                  <a:pt x="637" y="8"/>
                  <a:pt x="637" y="8"/>
                </a:cubicBezTo>
                <a:cubicBezTo>
                  <a:pt x="637" y="12"/>
                  <a:pt x="637" y="12"/>
                  <a:pt x="637" y="12"/>
                </a:cubicBezTo>
                <a:cubicBezTo>
                  <a:pt x="646" y="12"/>
                  <a:pt x="646" y="12"/>
                  <a:pt x="646" y="12"/>
                </a:cubicBezTo>
                <a:cubicBezTo>
                  <a:pt x="646" y="13"/>
                  <a:pt x="646" y="13"/>
                  <a:pt x="646" y="13"/>
                </a:cubicBezTo>
                <a:cubicBezTo>
                  <a:pt x="653" y="14"/>
                  <a:pt x="653" y="14"/>
                  <a:pt x="653" y="14"/>
                </a:cubicBezTo>
                <a:cubicBezTo>
                  <a:pt x="653" y="13"/>
                  <a:pt x="653" y="13"/>
                  <a:pt x="653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64" y="12"/>
                  <a:pt x="664" y="12"/>
                  <a:pt x="664" y="12"/>
                </a:cubicBezTo>
                <a:cubicBezTo>
                  <a:pt x="664" y="12"/>
                  <a:pt x="665" y="12"/>
                  <a:pt x="665" y="12"/>
                </a:cubicBezTo>
                <a:cubicBezTo>
                  <a:pt x="668" y="12"/>
                  <a:pt x="668" y="12"/>
                  <a:pt x="668" y="12"/>
                </a:cubicBezTo>
                <a:cubicBezTo>
                  <a:pt x="669" y="13"/>
                  <a:pt x="669" y="13"/>
                  <a:pt x="669" y="13"/>
                </a:cubicBezTo>
                <a:cubicBezTo>
                  <a:pt x="670" y="13"/>
                  <a:pt x="670" y="13"/>
                  <a:pt x="670" y="13"/>
                </a:cubicBezTo>
                <a:cubicBezTo>
                  <a:pt x="670" y="11"/>
                  <a:pt x="670" y="11"/>
                  <a:pt x="670" y="11"/>
                </a:cubicBezTo>
                <a:cubicBezTo>
                  <a:pt x="672" y="11"/>
                  <a:pt x="672" y="11"/>
                  <a:pt x="672" y="11"/>
                </a:cubicBezTo>
                <a:cubicBezTo>
                  <a:pt x="672" y="7"/>
                  <a:pt x="672" y="7"/>
                  <a:pt x="672" y="7"/>
                </a:cubicBezTo>
                <a:cubicBezTo>
                  <a:pt x="680" y="10"/>
                  <a:pt x="680" y="10"/>
                  <a:pt x="680" y="10"/>
                </a:cubicBezTo>
                <a:cubicBezTo>
                  <a:pt x="681" y="10"/>
                  <a:pt x="681" y="10"/>
                  <a:pt x="682" y="10"/>
                </a:cubicBezTo>
                <a:cubicBezTo>
                  <a:pt x="693" y="8"/>
                  <a:pt x="693" y="8"/>
                  <a:pt x="693" y="8"/>
                </a:cubicBezTo>
                <a:cubicBezTo>
                  <a:pt x="693" y="7"/>
                  <a:pt x="693" y="7"/>
                  <a:pt x="693" y="7"/>
                </a:cubicBezTo>
                <a:cubicBezTo>
                  <a:pt x="696" y="8"/>
                  <a:pt x="696" y="8"/>
                  <a:pt x="696" y="8"/>
                </a:cubicBezTo>
                <a:cubicBezTo>
                  <a:pt x="699" y="7"/>
                  <a:pt x="699" y="7"/>
                  <a:pt x="699" y="7"/>
                </a:cubicBezTo>
                <a:cubicBezTo>
                  <a:pt x="699" y="8"/>
                  <a:pt x="699" y="8"/>
                  <a:pt x="699" y="8"/>
                </a:cubicBezTo>
                <a:cubicBezTo>
                  <a:pt x="706" y="10"/>
                  <a:pt x="706" y="10"/>
                  <a:pt x="706" y="10"/>
                </a:cubicBezTo>
                <a:cubicBezTo>
                  <a:pt x="706" y="9"/>
                  <a:pt x="706" y="9"/>
                  <a:pt x="706" y="9"/>
                </a:cubicBezTo>
                <a:cubicBezTo>
                  <a:pt x="710" y="9"/>
                  <a:pt x="710" y="9"/>
                  <a:pt x="710" y="9"/>
                </a:cubicBezTo>
                <a:cubicBezTo>
                  <a:pt x="710" y="8"/>
                  <a:pt x="710" y="8"/>
                  <a:pt x="710" y="8"/>
                </a:cubicBezTo>
                <a:cubicBezTo>
                  <a:pt x="723" y="8"/>
                  <a:pt x="723" y="8"/>
                  <a:pt x="723" y="8"/>
                </a:cubicBezTo>
                <a:cubicBezTo>
                  <a:pt x="730" y="7"/>
                  <a:pt x="730" y="7"/>
                  <a:pt x="730" y="7"/>
                </a:cubicBezTo>
                <a:cubicBezTo>
                  <a:pt x="730" y="9"/>
                  <a:pt x="730" y="9"/>
                  <a:pt x="730" y="9"/>
                </a:cubicBezTo>
                <a:cubicBezTo>
                  <a:pt x="732" y="9"/>
                  <a:pt x="732" y="9"/>
                  <a:pt x="732" y="9"/>
                </a:cubicBezTo>
                <a:cubicBezTo>
                  <a:pt x="733" y="11"/>
                  <a:pt x="733" y="11"/>
                  <a:pt x="733" y="11"/>
                </a:cubicBezTo>
                <a:cubicBezTo>
                  <a:pt x="738" y="12"/>
                  <a:pt x="738" y="12"/>
                  <a:pt x="738" y="12"/>
                </a:cubicBezTo>
                <a:cubicBezTo>
                  <a:pt x="738" y="10"/>
                  <a:pt x="738" y="10"/>
                  <a:pt x="738" y="10"/>
                </a:cubicBezTo>
                <a:cubicBezTo>
                  <a:pt x="746" y="12"/>
                  <a:pt x="746" y="12"/>
                  <a:pt x="746" y="12"/>
                </a:cubicBezTo>
                <a:cubicBezTo>
                  <a:pt x="747" y="11"/>
                  <a:pt x="747" y="11"/>
                  <a:pt x="747" y="11"/>
                </a:cubicBezTo>
                <a:cubicBezTo>
                  <a:pt x="749" y="10"/>
                  <a:pt x="749" y="10"/>
                  <a:pt x="749" y="10"/>
                </a:cubicBezTo>
                <a:cubicBezTo>
                  <a:pt x="752" y="8"/>
                  <a:pt x="757" y="9"/>
                  <a:pt x="761" y="10"/>
                </a:cubicBezTo>
                <a:cubicBezTo>
                  <a:pt x="761" y="9"/>
                  <a:pt x="761" y="9"/>
                  <a:pt x="761" y="9"/>
                </a:cubicBezTo>
                <a:cubicBezTo>
                  <a:pt x="772" y="9"/>
                  <a:pt x="772" y="9"/>
                  <a:pt x="772" y="9"/>
                </a:cubicBezTo>
                <a:cubicBezTo>
                  <a:pt x="774" y="7"/>
                  <a:pt x="774" y="7"/>
                  <a:pt x="774" y="7"/>
                </a:cubicBezTo>
                <a:cubicBezTo>
                  <a:pt x="777" y="8"/>
                  <a:pt x="777" y="8"/>
                  <a:pt x="777" y="8"/>
                </a:cubicBezTo>
                <a:cubicBezTo>
                  <a:pt x="777" y="7"/>
                  <a:pt x="777" y="7"/>
                  <a:pt x="777" y="7"/>
                </a:cubicBezTo>
                <a:cubicBezTo>
                  <a:pt x="782" y="8"/>
                  <a:pt x="782" y="8"/>
                  <a:pt x="782" y="8"/>
                </a:cubicBezTo>
                <a:cubicBezTo>
                  <a:pt x="782" y="0"/>
                  <a:pt x="782" y="0"/>
                  <a:pt x="782" y="0"/>
                </a:cubicBezTo>
                <a:cubicBezTo>
                  <a:pt x="791" y="5"/>
                  <a:pt x="791" y="5"/>
                  <a:pt x="791" y="5"/>
                </a:cubicBezTo>
                <a:cubicBezTo>
                  <a:pt x="791" y="6"/>
                  <a:pt x="792" y="6"/>
                  <a:pt x="793" y="7"/>
                </a:cubicBezTo>
                <a:cubicBezTo>
                  <a:pt x="799" y="7"/>
                  <a:pt x="799" y="7"/>
                  <a:pt x="799" y="7"/>
                </a:cubicBezTo>
                <a:cubicBezTo>
                  <a:pt x="799" y="8"/>
                  <a:pt x="799" y="8"/>
                  <a:pt x="799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17" y="5"/>
                  <a:pt x="817" y="5"/>
                  <a:pt x="817" y="5"/>
                </a:cubicBezTo>
                <a:cubicBezTo>
                  <a:pt x="818" y="7"/>
                  <a:pt x="818" y="7"/>
                  <a:pt x="818" y="7"/>
                </a:cubicBezTo>
                <a:cubicBezTo>
                  <a:pt x="818" y="7"/>
                  <a:pt x="819" y="7"/>
                  <a:pt x="820" y="7"/>
                </a:cubicBezTo>
                <a:cubicBezTo>
                  <a:pt x="822" y="7"/>
                  <a:pt x="822" y="7"/>
                  <a:pt x="822" y="7"/>
                </a:cubicBezTo>
                <a:cubicBezTo>
                  <a:pt x="826" y="8"/>
                  <a:pt x="826" y="8"/>
                  <a:pt x="826" y="8"/>
                </a:cubicBezTo>
                <a:cubicBezTo>
                  <a:pt x="826" y="10"/>
                  <a:pt x="826" y="10"/>
                  <a:pt x="826" y="10"/>
                </a:cubicBezTo>
                <a:cubicBezTo>
                  <a:pt x="830" y="11"/>
                  <a:pt x="830" y="11"/>
                  <a:pt x="830" y="11"/>
                </a:cubicBezTo>
                <a:cubicBezTo>
                  <a:pt x="836" y="8"/>
                  <a:pt x="836" y="8"/>
                  <a:pt x="836" y="8"/>
                </a:cubicBezTo>
                <a:cubicBezTo>
                  <a:pt x="836" y="12"/>
                  <a:pt x="836" y="12"/>
                  <a:pt x="836" y="12"/>
                </a:cubicBezTo>
                <a:cubicBezTo>
                  <a:pt x="839" y="12"/>
                  <a:pt x="841" y="11"/>
                  <a:pt x="842" y="10"/>
                </a:cubicBezTo>
                <a:cubicBezTo>
                  <a:pt x="844" y="9"/>
                  <a:pt x="844" y="9"/>
                  <a:pt x="844" y="9"/>
                </a:cubicBezTo>
                <a:cubicBezTo>
                  <a:pt x="848" y="10"/>
                  <a:pt x="848" y="10"/>
                  <a:pt x="848" y="10"/>
                </a:cubicBezTo>
                <a:cubicBezTo>
                  <a:pt x="849" y="10"/>
                  <a:pt x="850" y="10"/>
                  <a:pt x="851" y="9"/>
                </a:cubicBezTo>
                <a:cubicBezTo>
                  <a:pt x="853" y="8"/>
                  <a:pt x="854" y="8"/>
                  <a:pt x="856" y="7"/>
                </a:cubicBezTo>
                <a:cubicBezTo>
                  <a:pt x="858" y="0"/>
                  <a:pt x="858" y="0"/>
                  <a:pt x="858" y="0"/>
                </a:cubicBezTo>
                <a:cubicBezTo>
                  <a:pt x="864" y="2"/>
                  <a:pt x="864" y="2"/>
                  <a:pt x="864" y="2"/>
                </a:cubicBezTo>
                <a:cubicBezTo>
                  <a:pt x="865" y="3"/>
                  <a:pt x="869" y="4"/>
                  <a:pt x="870" y="7"/>
                </a:cubicBezTo>
                <a:cubicBezTo>
                  <a:pt x="873" y="7"/>
                  <a:pt x="873" y="7"/>
                  <a:pt x="873" y="7"/>
                </a:cubicBezTo>
                <a:cubicBezTo>
                  <a:pt x="873" y="8"/>
                  <a:pt x="873" y="8"/>
                  <a:pt x="873" y="8"/>
                </a:cubicBezTo>
                <a:cubicBezTo>
                  <a:pt x="879" y="6"/>
                  <a:pt x="879" y="6"/>
                  <a:pt x="879" y="6"/>
                </a:cubicBezTo>
                <a:cubicBezTo>
                  <a:pt x="879" y="9"/>
                  <a:pt x="879" y="9"/>
                  <a:pt x="879" y="9"/>
                </a:cubicBezTo>
                <a:cubicBezTo>
                  <a:pt x="881" y="9"/>
                  <a:pt x="881" y="9"/>
                  <a:pt x="881" y="9"/>
                </a:cubicBezTo>
                <a:cubicBezTo>
                  <a:pt x="881" y="11"/>
                  <a:pt x="881" y="11"/>
                  <a:pt x="881" y="11"/>
                </a:cubicBezTo>
                <a:cubicBezTo>
                  <a:pt x="893" y="12"/>
                  <a:pt x="893" y="12"/>
                  <a:pt x="893" y="12"/>
                </a:cubicBezTo>
                <a:cubicBezTo>
                  <a:pt x="897" y="11"/>
                  <a:pt x="897" y="11"/>
                  <a:pt x="897" y="11"/>
                </a:cubicBezTo>
                <a:cubicBezTo>
                  <a:pt x="898" y="11"/>
                  <a:pt x="898" y="11"/>
                  <a:pt x="899" y="11"/>
                </a:cubicBezTo>
                <a:cubicBezTo>
                  <a:pt x="902" y="11"/>
                  <a:pt x="902" y="11"/>
                  <a:pt x="902" y="11"/>
                </a:cubicBezTo>
                <a:cubicBezTo>
                  <a:pt x="903" y="12"/>
                  <a:pt x="903" y="12"/>
                  <a:pt x="903" y="12"/>
                </a:cubicBezTo>
                <a:cubicBezTo>
                  <a:pt x="905" y="12"/>
                  <a:pt x="905" y="12"/>
                  <a:pt x="905" y="12"/>
                </a:cubicBezTo>
                <a:cubicBezTo>
                  <a:pt x="907" y="11"/>
                  <a:pt x="907" y="11"/>
                  <a:pt x="907" y="11"/>
                </a:cubicBezTo>
                <a:cubicBezTo>
                  <a:pt x="910" y="10"/>
                  <a:pt x="912" y="10"/>
                  <a:pt x="915" y="10"/>
                </a:cubicBezTo>
                <a:cubicBezTo>
                  <a:pt x="918" y="10"/>
                  <a:pt x="921" y="10"/>
                  <a:pt x="923" y="11"/>
                </a:cubicBezTo>
                <a:cubicBezTo>
                  <a:pt x="924" y="11"/>
                  <a:pt x="925" y="11"/>
                  <a:pt x="926" y="11"/>
                </a:cubicBezTo>
                <a:cubicBezTo>
                  <a:pt x="926" y="9"/>
                  <a:pt x="926" y="9"/>
                  <a:pt x="926" y="9"/>
                </a:cubicBezTo>
                <a:cubicBezTo>
                  <a:pt x="934" y="8"/>
                  <a:pt x="934" y="8"/>
                  <a:pt x="934" y="8"/>
                </a:cubicBezTo>
                <a:cubicBezTo>
                  <a:pt x="934" y="7"/>
                  <a:pt x="934" y="7"/>
                  <a:pt x="934" y="7"/>
                </a:cubicBezTo>
                <a:cubicBezTo>
                  <a:pt x="937" y="7"/>
                  <a:pt x="937" y="7"/>
                  <a:pt x="937" y="7"/>
                </a:cubicBezTo>
                <a:cubicBezTo>
                  <a:pt x="941" y="6"/>
                  <a:pt x="941" y="6"/>
                  <a:pt x="941" y="6"/>
                </a:cubicBezTo>
                <a:cubicBezTo>
                  <a:pt x="941" y="7"/>
                  <a:pt x="941" y="7"/>
                  <a:pt x="941" y="7"/>
                </a:cubicBezTo>
                <a:cubicBezTo>
                  <a:pt x="947" y="7"/>
                  <a:pt x="947" y="7"/>
                  <a:pt x="947" y="7"/>
                </a:cubicBezTo>
                <a:cubicBezTo>
                  <a:pt x="947" y="8"/>
                  <a:pt x="947" y="8"/>
                  <a:pt x="947" y="8"/>
                </a:cubicBezTo>
                <a:cubicBezTo>
                  <a:pt x="953" y="6"/>
                  <a:pt x="953" y="6"/>
                  <a:pt x="953" y="6"/>
                </a:cubicBezTo>
                <a:cubicBezTo>
                  <a:pt x="953" y="9"/>
                  <a:pt x="953" y="9"/>
                  <a:pt x="953" y="9"/>
                </a:cubicBezTo>
                <a:cubicBezTo>
                  <a:pt x="954" y="9"/>
                  <a:pt x="954" y="9"/>
                  <a:pt x="954" y="9"/>
                </a:cubicBezTo>
                <a:cubicBezTo>
                  <a:pt x="955" y="9"/>
                  <a:pt x="955" y="9"/>
                  <a:pt x="956" y="9"/>
                </a:cubicBezTo>
                <a:cubicBezTo>
                  <a:pt x="957" y="8"/>
                  <a:pt x="957" y="8"/>
                  <a:pt x="957" y="8"/>
                </a:cubicBezTo>
                <a:cubicBezTo>
                  <a:pt x="957" y="7"/>
                  <a:pt x="957" y="7"/>
                  <a:pt x="957" y="7"/>
                </a:cubicBezTo>
                <a:cubicBezTo>
                  <a:pt x="970" y="7"/>
                  <a:pt x="970" y="7"/>
                  <a:pt x="970" y="7"/>
                </a:cubicBezTo>
                <a:cubicBezTo>
                  <a:pt x="970" y="8"/>
                  <a:pt x="970" y="8"/>
                  <a:pt x="970" y="8"/>
                </a:cubicBezTo>
                <a:cubicBezTo>
                  <a:pt x="971" y="8"/>
                  <a:pt x="971" y="8"/>
                  <a:pt x="971" y="8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4"/>
                  <a:pt x="977" y="4"/>
                  <a:pt x="977" y="4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4" y="8"/>
                  <a:pt x="984" y="8"/>
                  <a:pt x="984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1012" y="8"/>
                  <a:pt x="1012" y="8"/>
                  <a:pt x="1012" y="8"/>
                </a:cubicBezTo>
                <a:cubicBezTo>
                  <a:pt x="1019" y="6"/>
                  <a:pt x="1019" y="6"/>
                  <a:pt x="1019" y="6"/>
                </a:cubicBezTo>
                <a:cubicBezTo>
                  <a:pt x="1019" y="10"/>
                  <a:pt x="1019" y="10"/>
                  <a:pt x="1019" y="10"/>
                </a:cubicBezTo>
                <a:cubicBezTo>
                  <a:pt x="1024" y="11"/>
                  <a:pt x="1024" y="11"/>
                  <a:pt x="1024" y="11"/>
                </a:cubicBezTo>
                <a:cubicBezTo>
                  <a:pt x="1024" y="9"/>
                  <a:pt x="1024" y="9"/>
                  <a:pt x="1024" y="9"/>
                </a:cubicBezTo>
                <a:cubicBezTo>
                  <a:pt x="1030" y="11"/>
                  <a:pt x="1030" y="11"/>
                  <a:pt x="1030" y="11"/>
                </a:cubicBezTo>
                <a:cubicBezTo>
                  <a:pt x="1032" y="11"/>
                  <a:pt x="1032" y="11"/>
                  <a:pt x="1032" y="11"/>
                </a:cubicBezTo>
                <a:cubicBezTo>
                  <a:pt x="1032" y="8"/>
                  <a:pt x="1032" y="8"/>
                  <a:pt x="1032" y="8"/>
                </a:cubicBezTo>
                <a:cubicBezTo>
                  <a:pt x="1055" y="12"/>
                  <a:pt x="1055" y="12"/>
                  <a:pt x="1055" y="12"/>
                </a:cubicBezTo>
                <a:cubicBezTo>
                  <a:pt x="1059" y="12"/>
                  <a:pt x="1059" y="12"/>
                  <a:pt x="1059" y="12"/>
                </a:cubicBezTo>
                <a:cubicBezTo>
                  <a:pt x="1059" y="11"/>
                  <a:pt x="1059" y="11"/>
                  <a:pt x="1059" y="11"/>
                </a:cubicBezTo>
                <a:cubicBezTo>
                  <a:pt x="1072" y="11"/>
                  <a:pt x="1072" y="11"/>
                  <a:pt x="1072" y="11"/>
                </a:cubicBezTo>
                <a:cubicBezTo>
                  <a:pt x="1072" y="13"/>
                  <a:pt x="1072" y="13"/>
                  <a:pt x="1072" y="13"/>
                </a:cubicBezTo>
                <a:cubicBezTo>
                  <a:pt x="1073" y="13"/>
                  <a:pt x="1074" y="13"/>
                  <a:pt x="1074" y="13"/>
                </a:cubicBezTo>
                <a:cubicBezTo>
                  <a:pt x="1078" y="13"/>
                  <a:pt x="1080" y="12"/>
                  <a:pt x="1081" y="12"/>
                </a:cubicBezTo>
                <a:cubicBezTo>
                  <a:pt x="1083" y="8"/>
                  <a:pt x="1083" y="8"/>
                  <a:pt x="1083" y="8"/>
                </a:cubicBezTo>
                <a:cubicBezTo>
                  <a:pt x="1103" y="10"/>
                  <a:pt x="1103" y="10"/>
                  <a:pt x="1103" y="10"/>
                </a:cubicBezTo>
                <a:cubicBezTo>
                  <a:pt x="1103" y="11"/>
                  <a:pt x="1103" y="11"/>
                  <a:pt x="1103" y="11"/>
                </a:cubicBezTo>
                <a:cubicBezTo>
                  <a:pt x="1114" y="11"/>
                  <a:pt x="1114" y="11"/>
                  <a:pt x="1114" y="11"/>
                </a:cubicBezTo>
                <a:cubicBezTo>
                  <a:pt x="1114" y="12"/>
                  <a:pt x="1114" y="12"/>
                  <a:pt x="111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7" y="12"/>
                  <a:pt x="1127" y="12"/>
                  <a:pt x="1127" y="12"/>
                </a:cubicBezTo>
                <a:cubicBezTo>
                  <a:pt x="1127" y="11"/>
                  <a:pt x="1127" y="11"/>
                  <a:pt x="1127" y="11"/>
                </a:cubicBezTo>
                <a:cubicBezTo>
                  <a:pt x="1140" y="11"/>
                  <a:pt x="1140" y="11"/>
                  <a:pt x="1140" y="11"/>
                </a:cubicBezTo>
                <a:cubicBezTo>
                  <a:pt x="1140" y="12"/>
                  <a:pt x="1140" y="12"/>
                  <a:pt x="1140" y="12"/>
                </a:cubicBezTo>
                <a:cubicBezTo>
                  <a:pt x="1151" y="12"/>
                  <a:pt x="1151" y="12"/>
                  <a:pt x="1151" y="12"/>
                </a:cubicBezTo>
                <a:cubicBezTo>
                  <a:pt x="1151" y="11"/>
                  <a:pt x="1151" y="11"/>
                  <a:pt x="1151" y="11"/>
                </a:cubicBezTo>
                <a:cubicBezTo>
                  <a:pt x="1156" y="11"/>
                  <a:pt x="1156" y="11"/>
                  <a:pt x="1156" y="11"/>
                </a:cubicBezTo>
                <a:cubicBezTo>
                  <a:pt x="1160" y="10"/>
                  <a:pt x="1160" y="10"/>
                  <a:pt x="1160" y="10"/>
                </a:cubicBezTo>
                <a:cubicBezTo>
                  <a:pt x="1163" y="9"/>
                  <a:pt x="1167" y="10"/>
                  <a:pt x="1172" y="12"/>
                </a:cubicBezTo>
                <a:cubicBezTo>
                  <a:pt x="1172" y="12"/>
                  <a:pt x="1172" y="12"/>
                  <a:pt x="1172" y="12"/>
                </a:cubicBezTo>
                <a:cubicBezTo>
                  <a:pt x="1188" y="12"/>
                  <a:pt x="1188" y="12"/>
                  <a:pt x="1188" y="12"/>
                </a:cubicBezTo>
                <a:cubicBezTo>
                  <a:pt x="1188" y="11"/>
                  <a:pt x="1188" y="11"/>
                  <a:pt x="1188" y="11"/>
                </a:cubicBezTo>
                <a:cubicBezTo>
                  <a:pt x="1190" y="10"/>
                  <a:pt x="1190" y="10"/>
                  <a:pt x="1190" y="10"/>
                </a:cubicBezTo>
                <a:cubicBezTo>
                  <a:pt x="1194" y="8"/>
                  <a:pt x="1199" y="9"/>
                  <a:pt x="1204" y="10"/>
                </a:cubicBezTo>
                <a:cubicBezTo>
                  <a:pt x="1204" y="9"/>
                  <a:pt x="1204" y="9"/>
                  <a:pt x="1204" y="9"/>
                </a:cubicBezTo>
                <a:cubicBezTo>
                  <a:pt x="1207" y="9"/>
                  <a:pt x="1207" y="9"/>
                  <a:pt x="1207" y="9"/>
                </a:cubicBezTo>
                <a:cubicBezTo>
                  <a:pt x="1207" y="8"/>
                  <a:pt x="1207" y="8"/>
                  <a:pt x="1207" y="8"/>
                </a:cubicBezTo>
                <a:cubicBezTo>
                  <a:pt x="1211" y="8"/>
                  <a:pt x="1211" y="8"/>
                  <a:pt x="1211" y="8"/>
                </a:cubicBezTo>
                <a:cubicBezTo>
                  <a:pt x="1211" y="7"/>
                  <a:pt x="1211" y="7"/>
                  <a:pt x="1211" y="7"/>
                </a:cubicBezTo>
                <a:cubicBezTo>
                  <a:pt x="1224" y="7"/>
                  <a:pt x="1224" y="7"/>
                  <a:pt x="1224" y="7"/>
                </a:cubicBezTo>
                <a:cubicBezTo>
                  <a:pt x="1224" y="8"/>
                  <a:pt x="1224" y="8"/>
                  <a:pt x="1224" y="8"/>
                </a:cubicBezTo>
                <a:cubicBezTo>
                  <a:pt x="1225" y="8"/>
                  <a:pt x="1225" y="8"/>
                  <a:pt x="1225" y="8"/>
                </a:cubicBezTo>
                <a:cubicBezTo>
                  <a:pt x="1226" y="8"/>
                  <a:pt x="1227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34" y="9"/>
                  <a:pt x="1234" y="9"/>
                  <a:pt x="1234" y="9"/>
                </a:cubicBezTo>
                <a:cubicBezTo>
                  <a:pt x="1240" y="9"/>
                  <a:pt x="1240" y="9"/>
                  <a:pt x="1240" y="9"/>
                </a:cubicBezTo>
                <a:cubicBezTo>
                  <a:pt x="1240" y="11"/>
                  <a:pt x="1240" y="11"/>
                  <a:pt x="1240" y="11"/>
                </a:cubicBezTo>
                <a:cubicBezTo>
                  <a:pt x="1246" y="11"/>
                  <a:pt x="1246" y="11"/>
                  <a:pt x="1246" y="11"/>
                </a:cubicBezTo>
                <a:cubicBezTo>
                  <a:pt x="1246" y="12"/>
                  <a:pt x="1246" y="12"/>
                  <a:pt x="1246" y="12"/>
                </a:cubicBezTo>
                <a:cubicBezTo>
                  <a:pt x="1251" y="12"/>
                  <a:pt x="1251" y="12"/>
                  <a:pt x="1251" y="12"/>
                </a:cubicBezTo>
                <a:cubicBezTo>
                  <a:pt x="1251" y="11"/>
                  <a:pt x="1251" y="11"/>
                  <a:pt x="1251" y="11"/>
                </a:cubicBezTo>
                <a:cubicBezTo>
                  <a:pt x="1256" y="11"/>
                  <a:pt x="1256" y="11"/>
                  <a:pt x="1256" y="11"/>
                </a:cubicBezTo>
                <a:cubicBezTo>
                  <a:pt x="1257" y="9"/>
                  <a:pt x="1257" y="9"/>
                  <a:pt x="1257" y="9"/>
                </a:cubicBezTo>
                <a:cubicBezTo>
                  <a:pt x="1259" y="9"/>
                  <a:pt x="1259" y="9"/>
                  <a:pt x="1259" y="9"/>
                </a:cubicBezTo>
                <a:cubicBezTo>
                  <a:pt x="1260" y="8"/>
                  <a:pt x="1261" y="8"/>
                  <a:pt x="1262" y="8"/>
                </a:cubicBezTo>
                <a:cubicBezTo>
                  <a:pt x="1263" y="8"/>
                  <a:pt x="1264" y="8"/>
                  <a:pt x="1266" y="10"/>
                </a:cubicBezTo>
                <a:cubicBezTo>
                  <a:pt x="1267" y="10"/>
                  <a:pt x="1267" y="9"/>
                  <a:pt x="1268" y="9"/>
                </a:cubicBezTo>
                <a:cubicBezTo>
                  <a:pt x="1269" y="9"/>
                  <a:pt x="1270" y="9"/>
                  <a:pt x="1271" y="8"/>
                </a:cubicBezTo>
                <a:cubicBezTo>
                  <a:pt x="1278" y="7"/>
                  <a:pt x="1278" y="7"/>
                  <a:pt x="1278" y="7"/>
                </a:cubicBezTo>
                <a:cubicBezTo>
                  <a:pt x="1278" y="10"/>
                  <a:pt x="1278" y="10"/>
                  <a:pt x="1278" y="10"/>
                </a:cubicBezTo>
                <a:cubicBezTo>
                  <a:pt x="1280" y="10"/>
                  <a:pt x="1283" y="10"/>
                  <a:pt x="1285" y="10"/>
                </a:cubicBezTo>
                <a:cubicBezTo>
                  <a:pt x="1287" y="10"/>
                  <a:pt x="1288" y="10"/>
                  <a:pt x="1290" y="10"/>
                </a:cubicBezTo>
                <a:cubicBezTo>
                  <a:pt x="1294" y="10"/>
                  <a:pt x="1296" y="10"/>
                  <a:pt x="1299" y="10"/>
                </a:cubicBezTo>
                <a:cubicBezTo>
                  <a:pt x="1300" y="9"/>
                  <a:pt x="1300" y="9"/>
                  <a:pt x="1300" y="9"/>
                </a:cubicBezTo>
                <a:cubicBezTo>
                  <a:pt x="1316" y="9"/>
                  <a:pt x="1316" y="9"/>
                  <a:pt x="1316" y="9"/>
                </a:cubicBezTo>
                <a:cubicBezTo>
                  <a:pt x="1330" y="5"/>
                  <a:pt x="1330" y="5"/>
                  <a:pt x="1330" y="5"/>
                </a:cubicBezTo>
                <a:cubicBezTo>
                  <a:pt x="1330" y="9"/>
                  <a:pt x="1330" y="9"/>
                  <a:pt x="1330" y="9"/>
                </a:cubicBezTo>
                <a:cubicBezTo>
                  <a:pt x="1350" y="14"/>
                  <a:pt x="1350" y="14"/>
                  <a:pt x="1350" y="14"/>
                </a:cubicBezTo>
                <a:cubicBezTo>
                  <a:pt x="1352" y="13"/>
                  <a:pt x="1353" y="13"/>
                  <a:pt x="1355" y="13"/>
                </a:cubicBezTo>
                <a:cubicBezTo>
                  <a:pt x="1358" y="14"/>
                  <a:pt x="1358" y="14"/>
                  <a:pt x="1358" y="14"/>
                </a:cubicBezTo>
                <a:cubicBezTo>
                  <a:pt x="1360" y="11"/>
                  <a:pt x="1360" y="11"/>
                  <a:pt x="1360" y="11"/>
                </a:cubicBezTo>
                <a:cubicBezTo>
                  <a:pt x="1366" y="11"/>
                  <a:pt x="1366" y="11"/>
                  <a:pt x="1366" y="11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8" y="12"/>
                  <a:pt x="1369" y="12"/>
                </a:cubicBezTo>
                <a:cubicBezTo>
                  <a:pt x="1370" y="12"/>
                  <a:pt x="1371" y="12"/>
                  <a:pt x="1372" y="12"/>
                </a:cubicBezTo>
                <a:cubicBezTo>
                  <a:pt x="1374" y="12"/>
                  <a:pt x="1376" y="12"/>
                  <a:pt x="1378" y="12"/>
                </a:cubicBezTo>
                <a:cubicBezTo>
                  <a:pt x="1378" y="8"/>
                  <a:pt x="1378" y="8"/>
                  <a:pt x="1378" y="8"/>
                </a:cubicBezTo>
                <a:cubicBezTo>
                  <a:pt x="1383" y="10"/>
                  <a:pt x="1383" y="10"/>
                  <a:pt x="1383" y="10"/>
                </a:cubicBezTo>
                <a:cubicBezTo>
                  <a:pt x="1404" y="13"/>
                  <a:pt x="1404" y="13"/>
                  <a:pt x="1404" y="13"/>
                </a:cubicBezTo>
                <a:cubicBezTo>
                  <a:pt x="1416" y="11"/>
                  <a:pt x="1416" y="11"/>
                  <a:pt x="1416" y="11"/>
                </a:cubicBezTo>
                <a:cubicBezTo>
                  <a:pt x="1417" y="12"/>
                  <a:pt x="1417" y="12"/>
                  <a:pt x="1417" y="12"/>
                </a:cubicBezTo>
                <a:cubicBezTo>
                  <a:pt x="1420" y="12"/>
                  <a:pt x="1420" y="12"/>
                  <a:pt x="1420" y="12"/>
                </a:cubicBezTo>
                <a:cubicBezTo>
                  <a:pt x="1420" y="11"/>
                  <a:pt x="1420" y="11"/>
                  <a:pt x="1420" y="11"/>
                </a:cubicBezTo>
                <a:cubicBezTo>
                  <a:pt x="1424" y="11"/>
                  <a:pt x="1424" y="11"/>
                  <a:pt x="1424" y="11"/>
                </a:cubicBezTo>
                <a:cubicBezTo>
                  <a:pt x="1424" y="8"/>
                  <a:pt x="1424" y="8"/>
                  <a:pt x="1424" y="8"/>
                </a:cubicBezTo>
                <a:cubicBezTo>
                  <a:pt x="1437" y="11"/>
                  <a:pt x="1437" y="11"/>
                  <a:pt x="1437" y="11"/>
                </a:cubicBezTo>
                <a:cubicBezTo>
                  <a:pt x="1438" y="11"/>
                  <a:pt x="1438" y="10"/>
                  <a:pt x="1439" y="10"/>
                </a:cubicBezTo>
                <a:cubicBezTo>
                  <a:pt x="1442" y="10"/>
                  <a:pt x="1447" y="9"/>
                  <a:pt x="1451" y="10"/>
                </a:cubicBezTo>
                <a:cubicBezTo>
                  <a:pt x="1455" y="11"/>
                  <a:pt x="1455" y="11"/>
                  <a:pt x="1455" y="11"/>
                </a:cubicBezTo>
                <a:cubicBezTo>
                  <a:pt x="1469" y="11"/>
                  <a:pt x="1469" y="11"/>
                  <a:pt x="1469" y="11"/>
                </a:cubicBezTo>
                <a:cubicBezTo>
                  <a:pt x="1476" y="10"/>
                  <a:pt x="1476" y="10"/>
                  <a:pt x="1476" y="10"/>
                </a:cubicBezTo>
                <a:cubicBezTo>
                  <a:pt x="1476" y="12"/>
                  <a:pt x="1476" y="12"/>
                  <a:pt x="1476" y="12"/>
                </a:cubicBezTo>
                <a:cubicBezTo>
                  <a:pt x="1481" y="12"/>
                  <a:pt x="1481" y="12"/>
                  <a:pt x="1481" y="12"/>
                </a:cubicBezTo>
                <a:cubicBezTo>
                  <a:pt x="1481" y="13"/>
                  <a:pt x="1481" y="13"/>
                  <a:pt x="1481" y="13"/>
                </a:cubicBezTo>
                <a:cubicBezTo>
                  <a:pt x="1491" y="13"/>
                  <a:pt x="1491" y="13"/>
                  <a:pt x="1491" y="13"/>
                </a:cubicBezTo>
                <a:cubicBezTo>
                  <a:pt x="1491" y="14"/>
                  <a:pt x="1491" y="14"/>
                  <a:pt x="1491" y="14"/>
                </a:cubicBezTo>
                <a:cubicBezTo>
                  <a:pt x="1493" y="14"/>
                  <a:pt x="1493" y="14"/>
                  <a:pt x="1493" y="14"/>
                </a:cubicBezTo>
                <a:cubicBezTo>
                  <a:pt x="1496" y="11"/>
                  <a:pt x="1499" y="9"/>
                  <a:pt x="1505" y="9"/>
                </a:cubicBezTo>
                <a:cubicBezTo>
                  <a:pt x="1506" y="9"/>
                  <a:pt x="1508" y="9"/>
                  <a:pt x="1509" y="9"/>
                </a:cubicBezTo>
                <a:cubicBezTo>
                  <a:pt x="1510" y="9"/>
                  <a:pt x="1511" y="9"/>
                  <a:pt x="1512" y="9"/>
                </a:cubicBezTo>
                <a:cubicBezTo>
                  <a:pt x="1513" y="10"/>
                  <a:pt x="1513" y="10"/>
                  <a:pt x="1513" y="10"/>
                </a:cubicBezTo>
                <a:cubicBezTo>
                  <a:pt x="1515" y="6"/>
                  <a:pt x="1515" y="6"/>
                  <a:pt x="1515" y="6"/>
                </a:cubicBezTo>
                <a:cubicBezTo>
                  <a:pt x="1520" y="7"/>
                  <a:pt x="1520" y="7"/>
                  <a:pt x="1520" y="7"/>
                </a:cubicBezTo>
                <a:cubicBezTo>
                  <a:pt x="1528" y="11"/>
                  <a:pt x="1533" y="12"/>
                  <a:pt x="1545" y="12"/>
                </a:cubicBezTo>
                <a:cubicBezTo>
                  <a:pt x="1547" y="12"/>
                  <a:pt x="1547" y="12"/>
                  <a:pt x="1547" y="12"/>
                </a:cubicBezTo>
                <a:cubicBezTo>
                  <a:pt x="1547" y="11"/>
                  <a:pt x="1547" y="11"/>
                  <a:pt x="1547" y="11"/>
                </a:cubicBezTo>
                <a:cubicBezTo>
                  <a:pt x="1550" y="11"/>
                  <a:pt x="1550" y="11"/>
                  <a:pt x="1550" y="11"/>
                </a:cubicBezTo>
                <a:cubicBezTo>
                  <a:pt x="1550" y="7"/>
                  <a:pt x="1550" y="7"/>
                  <a:pt x="1550" y="7"/>
                </a:cubicBezTo>
                <a:cubicBezTo>
                  <a:pt x="1561" y="11"/>
                  <a:pt x="1561" y="11"/>
                  <a:pt x="1561" y="11"/>
                </a:cubicBezTo>
                <a:cubicBezTo>
                  <a:pt x="1561" y="7"/>
                  <a:pt x="1561" y="7"/>
                  <a:pt x="1561" y="7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602" y="10"/>
                  <a:pt x="1602" y="10"/>
                  <a:pt x="1602" y="10"/>
                </a:cubicBezTo>
                <a:cubicBezTo>
                  <a:pt x="1602" y="9"/>
                  <a:pt x="1603" y="9"/>
                  <a:pt x="1603" y="9"/>
                </a:cubicBezTo>
                <a:cubicBezTo>
                  <a:pt x="1604" y="9"/>
                  <a:pt x="1606" y="10"/>
                  <a:pt x="1607" y="10"/>
                </a:cubicBezTo>
                <a:cubicBezTo>
                  <a:pt x="1612" y="10"/>
                  <a:pt x="1612" y="10"/>
                  <a:pt x="1612" y="10"/>
                </a:cubicBezTo>
                <a:cubicBezTo>
                  <a:pt x="1612" y="10"/>
                  <a:pt x="1612" y="10"/>
                  <a:pt x="1613" y="9"/>
                </a:cubicBezTo>
                <a:cubicBezTo>
                  <a:pt x="1616" y="8"/>
                  <a:pt x="1619" y="7"/>
                  <a:pt x="1623" y="7"/>
                </a:cubicBezTo>
                <a:cubicBezTo>
                  <a:pt x="1625" y="7"/>
                  <a:pt x="1627" y="7"/>
                  <a:pt x="1628" y="7"/>
                </a:cubicBezTo>
                <a:cubicBezTo>
                  <a:pt x="1632" y="9"/>
                  <a:pt x="1632" y="9"/>
                  <a:pt x="1632" y="9"/>
                </a:cubicBezTo>
                <a:cubicBezTo>
                  <a:pt x="1632" y="10"/>
                  <a:pt x="1632" y="10"/>
                  <a:pt x="1632" y="10"/>
                </a:cubicBezTo>
                <a:cubicBezTo>
                  <a:pt x="1634" y="11"/>
                  <a:pt x="1634" y="11"/>
                  <a:pt x="1634" y="11"/>
                </a:cubicBezTo>
                <a:cubicBezTo>
                  <a:pt x="1634" y="12"/>
                  <a:pt x="1634" y="12"/>
                  <a:pt x="1634" y="12"/>
                </a:cubicBezTo>
                <a:cubicBezTo>
                  <a:pt x="1644" y="12"/>
                  <a:pt x="1644" y="12"/>
                  <a:pt x="1644" y="12"/>
                </a:cubicBezTo>
                <a:cubicBezTo>
                  <a:pt x="1644" y="13"/>
                  <a:pt x="1644" y="13"/>
                  <a:pt x="1644" y="13"/>
                </a:cubicBezTo>
                <a:cubicBezTo>
                  <a:pt x="1648" y="13"/>
                  <a:pt x="1648" y="13"/>
                  <a:pt x="1648" y="13"/>
                </a:cubicBezTo>
                <a:cubicBezTo>
                  <a:pt x="1648" y="15"/>
                  <a:pt x="1648" y="15"/>
                  <a:pt x="1648" y="15"/>
                </a:cubicBezTo>
                <a:cubicBezTo>
                  <a:pt x="1649" y="15"/>
                  <a:pt x="1650" y="15"/>
                  <a:pt x="1652" y="15"/>
                </a:cubicBezTo>
                <a:cubicBezTo>
                  <a:pt x="1654" y="15"/>
                  <a:pt x="1655" y="15"/>
                  <a:pt x="1656" y="15"/>
                </a:cubicBezTo>
                <a:cubicBezTo>
                  <a:pt x="1659" y="10"/>
                  <a:pt x="1659" y="10"/>
                  <a:pt x="1659" y="10"/>
                </a:cubicBezTo>
                <a:cubicBezTo>
                  <a:pt x="1672" y="12"/>
                  <a:pt x="1672" y="12"/>
                  <a:pt x="1672" y="12"/>
                </a:cubicBezTo>
                <a:cubicBezTo>
                  <a:pt x="1673" y="11"/>
                  <a:pt x="1673" y="11"/>
                  <a:pt x="1673" y="11"/>
                </a:cubicBezTo>
                <a:cubicBezTo>
                  <a:pt x="1678" y="11"/>
                  <a:pt x="1678" y="11"/>
                  <a:pt x="1678" y="11"/>
                </a:cubicBezTo>
                <a:cubicBezTo>
                  <a:pt x="1695" y="12"/>
                  <a:pt x="1695" y="12"/>
                  <a:pt x="1695" y="12"/>
                </a:cubicBezTo>
                <a:cubicBezTo>
                  <a:pt x="1695" y="11"/>
                  <a:pt x="1695" y="11"/>
                  <a:pt x="1695" y="11"/>
                </a:cubicBezTo>
                <a:cubicBezTo>
                  <a:pt x="1698" y="11"/>
                  <a:pt x="1698" y="11"/>
                  <a:pt x="1698" y="11"/>
                </a:cubicBezTo>
                <a:cubicBezTo>
                  <a:pt x="1698" y="9"/>
                  <a:pt x="1698" y="9"/>
                  <a:pt x="1698" y="9"/>
                </a:cubicBezTo>
                <a:cubicBezTo>
                  <a:pt x="1705" y="9"/>
                  <a:pt x="1705" y="9"/>
                  <a:pt x="1705" y="9"/>
                </a:cubicBezTo>
                <a:cubicBezTo>
                  <a:pt x="1705" y="8"/>
                  <a:pt x="1705" y="8"/>
                  <a:pt x="1705" y="8"/>
                </a:cubicBezTo>
                <a:cubicBezTo>
                  <a:pt x="1718" y="8"/>
                  <a:pt x="1718" y="8"/>
                  <a:pt x="1718" y="8"/>
                </a:cubicBezTo>
                <a:cubicBezTo>
                  <a:pt x="1718" y="9"/>
                  <a:pt x="1718" y="9"/>
                  <a:pt x="1718" y="9"/>
                </a:cubicBezTo>
                <a:cubicBezTo>
                  <a:pt x="1720" y="9"/>
                  <a:pt x="1720" y="9"/>
                  <a:pt x="1720" y="9"/>
                </a:cubicBezTo>
                <a:cubicBezTo>
                  <a:pt x="1720" y="8"/>
                  <a:pt x="1720" y="8"/>
                  <a:pt x="1720" y="8"/>
                </a:cubicBezTo>
                <a:cubicBezTo>
                  <a:pt x="1740" y="8"/>
                  <a:pt x="1740" y="8"/>
                  <a:pt x="1740" y="8"/>
                </a:cubicBezTo>
                <a:cubicBezTo>
                  <a:pt x="1740" y="10"/>
                  <a:pt x="1740" y="10"/>
                  <a:pt x="1740" y="10"/>
                </a:cubicBezTo>
                <a:cubicBezTo>
                  <a:pt x="1740" y="9"/>
                  <a:pt x="1740" y="9"/>
                  <a:pt x="1740" y="9"/>
                </a:cubicBezTo>
                <a:cubicBezTo>
                  <a:pt x="1774" y="11"/>
                  <a:pt x="1774" y="11"/>
                  <a:pt x="1774" y="11"/>
                </a:cubicBezTo>
                <a:cubicBezTo>
                  <a:pt x="1774" y="12"/>
                  <a:pt x="1774" y="12"/>
                  <a:pt x="1774" y="12"/>
                </a:cubicBezTo>
                <a:cubicBezTo>
                  <a:pt x="1775" y="12"/>
                  <a:pt x="1775" y="12"/>
                  <a:pt x="1775" y="12"/>
                </a:cubicBezTo>
                <a:cubicBezTo>
                  <a:pt x="1776" y="12"/>
                  <a:pt x="1776" y="12"/>
                  <a:pt x="1777" y="12"/>
                </a:cubicBezTo>
                <a:cubicBezTo>
                  <a:pt x="1777" y="11"/>
                  <a:pt x="1777" y="11"/>
                  <a:pt x="1777" y="11"/>
                </a:cubicBezTo>
                <a:cubicBezTo>
                  <a:pt x="1780" y="11"/>
                  <a:pt x="1780" y="11"/>
                  <a:pt x="1780" y="11"/>
                </a:cubicBezTo>
                <a:cubicBezTo>
                  <a:pt x="1780" y="9"/>
                  <a:pt x="1780" y="9"/>
                  <a:pt x="1780" y="9"/>
                </a:cubicBezTo>
                <a:cubicBezTo>
                  <a:pt x="1800" y="9"/>
                  <a:pt x="1800" y="9"/>
                  <a:pt x="1800" y="9"/>
                </a:cubicBezTo>
                <a:cubicBezTo>
                  <a:pt x="1807" y="7"/>
                  <a:pt x="1807" y="7"/>
                  <a:pt x="1807" y="7"/>
                </a:cubicBezTo>
                <a:cubicBezTo>
                  <a:pt x="1807" y="11"/>
                  <a:pt x="1807" y="11"/>
                  <a:pt x="1807" y="11"/>
                </a:cubicBezTo>
                <a:cubicBezTo>
                  <a:pt x="1808" y="11"/>
                  <a:pt x="1809" y="11"/>
                  <a:pt x="1810" y="12"/>
                </a:cubicBezTo>
                <a:cubicBezTo>
                  <a:pt x="1811" y="11"/>
                  <a:pt x="1814" y="10"/>
                  <a:pt x="1817" y="11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5" y="13"/>
                  <a:pt x="1825" y="13"/>
                  <a:pt x="1825" y="13"/>
                </a:cubicBezTo>
                <a:cubicBezTo>
                  <a:pt x="1825" y="12"/>
                  <a:pt x="1825" y="12"/>
                  <a:pt x="1825" y="12"/>
                </a:cubicBezTo>
                <a:cubicBezTo>
                  <a:pt x="1830" y="12"/>
                  <a:pt x="1830" y="12"/>
                  <a:pt x="1830" y="12"/>
                </a:cubicBezTo>
                <a:cubicBezTo>
                  <a:pt x="1830" y="11"/>
                  <a:pt x="1830" y="11"/>
                  <a:pt x="1830" y="11"/>
                </a:cubicBezTo>
                <a:cubicBezTo>
                  <a:pt x="1843" y="11"/>
                  <a:pt x="1843" y="11"/>
                  <a:pt x="1843" y="11"/>
                </a:cubicBezTo>
                <a:cubicBezTo>
                  <a:pt x="1843" y="12"/>
                  <a:pt x="1843" y="12"/>
                  <a:pt x="1843" y="12"/>
                </a:cubicBezTo>
                <a:cubicBezTo>
                  <a:pt x="1856" y="12"/>
                  <a:pt x="1856" y="12"/>
                  <a:pt x="1856" y="12"/>
                </a:cubicBezTo>
                <a:cubicBezTo>
                  <a:pt x="1856" y="7"/>
                  <a:pt x="1856" y="7"/>
                  <a:pt x="1856" y="7"/>
                </a:cubicBezTo>
                <a:cubicBezTo>
                  <a:pt x="1865" y="12"/>
                  <a:pt x="1865" y="12"/>
                  <a:pt x="1865" y="12"/>
                </a:cubicBezTo>
                <a:cubicBezTo>
                  <a:pt x="1869" y="11"/>
                  <a:pt x="1869" y="11"/>
                  <a:pt x="1869" y="11"/>
                </a:cubicBezTo>
                <a:cubicBezTo>
                  <a:pt x="1869" y="9"/>
                  <a:pt x="1869" y="9"/>
                  <a:pt x="1869" y="9"/>
                </a:cubicBezTo>
                <a:cubicBezTo>
                  <a:pt x="1872" y="9"/>
                  <a:pt x="1872" y="9"/>
                  <a:pt x="1872" y="9"/>
                </a:cubicBezTo>
                <a:cubicBezTo>
                  <a:pt x="1872" y="8"/>
                  <a:pt x="1872" y="8"/>
                  <a:pt x="1872" y="8"/>
                </a:cubicBezTo>
                <a:cubicBezTo>
                  <a:pt x="1878" y="8"/>
                  <a:pt x="1878" y="8"/>
                  <a:pt x="1878" y="8"/>
                </a:cubicBezTo>
                <a:cubicBezTo>
                  <a:pt x="1879" y="8"/>
                  <a:pt x="1880" y="9"/>
                  <a:pt x="1882" y="9"/>
                </a:cubicBezTo>
                <a:cubicBezTo>
                  <a:pt x="1883" y="9"/>
                  <a:pt x="1885" y="9"/>
                  <a:pt x="1887" y="10"/>
                </a:cubicBezTo>
                <a:cubicBezTo>
                  <a:pt x="1890" y="11"/>
                  <a:pt x="1890" y="11"/>
                  <a:pt x="1890" y="11"/>
                </a:cubicBezTo>
                <a:cubicBezTo>
                  <a:pt x="1896" y="11"/>
                  <a:pt x="1896" y="11"/>
                  <a:pt x="1896" y="11"/>
                </a:cubicBezTo>
                <a:cubicBezTo>
                  <a:pt x="1896" y="12"/>
                  <a:pt x="1896" y="12"/>
                  <a:pt x="1896" y="12"/>
                </a:cubicBezTo>
                <a:cubicBezTo>
                  <a:pt x="1901" y="12"/>
                  <a:pt x="1901" y="12"/>
                  <a:pt x="1901" y="12"/>
                </a:cubicBezTo>
                <a:cubicBezTo>
                  <a:pt x="1901" y="13"/>
                  <a:pt x="1901" y="13"/>
                  <a:pt x="1901" y="13"/>
                </a:cubicBezTo>
                <a:cubicBezTo>
                  <a:pt x="1902" y="13"/>
                  <a:pt x="1902" y="13"/>
                  <a:pt x="1902" y="13"/>
                </a:cubicBezTo>
                <a:cubicBezTo>
                  <a:pt x="1907" y="13"/>
                  <a:pt x="1907" y="13"/>
                  <a:pt x="1907" y="13"/>
                </a:cubicBezTo>
                <a:cubicBezTo>
                  <a:pt x="1907" y="14"/>
                  <a:pt x="1907" y="14"/>
                  <a:pt x="1907" y="14"/>
                </a:cubicBezTo>
                <a:cubicBezTo>
                  <a:pt x="1909" y="14"/>
                  <a:pt x="1909" y="14"/>
                  <a:pt x="1909" y="14"/>
                </a:cubicBezTo>
                <a:cubicBezTo>
                  <a:pt x="1912" y="13"/>
                  <a:pt x="1912" y="13"/>
                  <a:pt x="1912" y="13"/>
                </a:cubicBezTo>
                <a:cubicBezTo>
                  <a:pt x="1912" y="12"/>
                  <a:pt x="1912" y="12"/>
                  <a:pt x="1912" y="12"/>
                </a:cubicBezTo>
                <a:cubicBezTo>
                  <a:pt x="1916" y="11"/>
                  <a:pt x="1916" y="11"/>
                  <a:pt x="1916" y="11"/>
                </a:cubicBezTo>
                <a:cubicBezTo>
                  <a:pt x="1917" y="11"/>
                  <a:pt x="1918" y="11"/>
                  <a:pt x="1919" y="11"/>
                </a:cubicBezTo>
                <a:cubicBezTo>
                  <a:pt x="1919" y="11"/>
                  <a:pt x="1920" y="11"/>
                  <a:pt x="1920" y="11"/>
                </a:cubicBezTo>
                <a:cubicBezTo>
                  <a:pt x="1920" y="10"/>
                  <a:pt x="1921" y="10"/>
                  <a:pt x="1921" y="10"/>
                </a:cubicBezTo>
                <a:cubicBezTo>
                  <a:pt x="1921" y="10"/>
                  <a:pt x="1921" y="10"/>
                  <a:pt x="1921" y="10"/>
                </a:cubicBezTo>
                <a:cubicBezTo>
                  <a:pt x="1921" y="8"/>
                  <a:pt x="1921" y="8"/>
                  <a:pt x="1921" y="8"/>
                </a:cubicBezTo>
                <a:cubicBezTo>
                  <a:pt x="1926" y="8"/>
                  <a:pt x="1926" y="8"/>
                  <a:pt x="1926" y="8"/>
                </a:cubicBezTo>
                <a:cubicBezTo>
                  <a:pt x="1927" y="6"/>
                  <a:pt x="1927" y="6"/>
                  <a:pt x="1927" y="6"/>
                </a:cubicBezTo>
                <a:cubicBezTo>
                  <a:pt x="1943" y="6"/>
                  <a:pt x="1943" y="6"/>
                  <a:pt x="1943" y="6"/>
                </a:cubicBezTo>
                <a:cubicBezTo>
                  <a:pt x="1945" y="8"/>
                  <a:pt x="1945" y="8"/>
                  <a:pt x="1945" y="8"/>
                </a:cubicBezTo>
                <a:cubicBezTo>
                  <a:pt x="1952" y="8"/>
                  <a:pt x="1952" y="8"/>
                  <a:pt x="1952" y="8"/>
                </a:cubicBezTo>
                <a:cubicBezTo>
                  <a:pt x="1952" y="9"/>
                  <a:pt x="1952" y="9"/>
                  <a:pt x="1952" y="9"/>
                </a:cubicBezTo>
                <a:cubicBezTo>
                  <a:pt x="1960" y="9"/>
                  <a:pt x="1960" y="9"/>
                  <a:pt x="1960" y="9"/>
                </a:cubicBezTo>
                <a:cubicBezTo>
                  <a:pt x="1960" y="14"/>
                  <a:pt x="1960" y="14"/>
                  <a:pt x="1960" y="14"/>
                </a:cubicBezTo>
                <a:cubicBezTo>
                  <a:pt x="1961" y="16"/>
                  <a:pt x="1961" y="16"/>
                  <a:pt x="1961" y="16"/>
                </a:cubicBezTo>
                <a:cubicBezTo>
                  <a:pt x="1964" y="25"/>
                  <a:pt x="1964" y="25"/>
                  <a:pt x="1964" y="25"/>
                </a:cubicBezTo>
                <a:cubicBezTo>
                  <a:pt x="1960" y="25"/>
                  <a:pt x="1960" y="25"/>
                  <a:pt x="1960" y="25"/>
                </a:cubicBezTo>
                <a:cubicBezTo>
                  <a:pt x="1960" y="28"/>
                  <a:pt x="1960" y="28"/>
                  <a:pt x="1960" y="28"/>
                </a:cubicBezTo>
                <a:cubicBezTo>
                  <a:pt x="1959" y="28"/>
                  <a:pt x="1959" y="28"/>
                  <a:pt x="1959" y="28"/>
                </a:cubicBezTo>
                <a:cubicBezTo>
                  <a:pt x="1958" y="42"/>
                  <a:pt x="1958" y="42"/>
                  <a:pt x="1958" y="42"/>
                </a:cubicBezTo>
                <a:cubicBezTo>
                  <a:pt x="1959" y="46"/>
                  <a:pt x="1959" y="46"/>
                  <a:pt x="1959" y="46"/>
                </a:cubicBezTo>
                <a:cubicBezTo>
                  <a:pt x="1959" y="47"/>
                  <a:pt x="1960" y="49"/>
                  <a:pt x="1958" y="52"/>
                </a:cubicBezTo>
                <a:cubicBezTo>
                  <a:pt x="1958" y="55"/>
                  <a:pt x="1958" y="55"/>
                  <a:pt x="1958" y="55"/>
                </a:cubicBezTo>
                <a:cubicBezTo>
                  <a:pt x="1959" y="58"/>
                  <a:pt x="1959" y="58"/>
                  <a:pt x="1959" y="58"/>
                </a:cubicBezTo>
                <a:cubicBezTo>
                  <a:pt x="1961" y="64"/>
                  <a:pt x="1960" y="70"/>
                  <a:pt x="1959" y="74"/>
                </a:cubicBezTo>
                <a:cubicBezTo>
                  <a:pt x="1959" y="75"/>
                  <a:pt x="1959" y="77"/>
                  <a:pt x="1959" y="78"/>
                </a:cubicBezTo>
                <a:cubicBezTo>
                  <a:pt x="1961" y="79"/>
                  <a:pt x="1961" y="79"/>
                  <a:pt x="1961" y="79"/>
                </a:cubicBezTo>
                <a:cubicBezTo>
                  <a:pt x="1962" y="87"/>
                  <a:pt x="1962" y="87"/>
                  <a:pt x="1962" y="87"/>
                </a:cubicBezTo>
                <a:cubicBezTo>
                  <a:pt x="1963" y="87"/>
                  <a:pt x="1963" y="87"/>
                  <a:pt x="1963" y="87"/>
                </a:cubicBezTo>
                <a:cubicBezTo>
                  <a:pt x="1963" y="90"/>
                  <a:pt x="1963" y="90"/>
                  <a:pt x="1963" y="90"/>
                </a:cubicBezTo>
                <a:cubicBezTo>
                  <a:pt x="1963" y="93"/>
                  <a:pt x="1963" y="93"/>
                  <a:pt x="1963" y="93"/>
                </a:cubicBezTo>
                <a:cubicBezTo>
                  <a:pt x="1963" y="94"/>
                  <a:pt x="1963" y="94"/>
                  <a:pt x="1963" y="94"/>
                </a:cubicBezTo>
                <a:cubicBezTo>
                  <a:pt x="1963" y="100"/>
                  <a:pt x="1963" y="100"/>
                  <a:pt x="1963" y="100"/>
                </a:cubicBezTo>
                <a:cubicBezTo>
                  <a:pt x="1962" y="100"/>
                  <a:pt x="1962" y="100"/>
                  <a:pt x="1962" y="100"/>
                </a:cubicBezTo>
                <a:cubicBezTo>
                  <a:pt x="1963" y="107"/>
                  <a:pt x="1963" y="107"/>
                  <a:pt x="1963" y="107"/>
                </a:cubicBezTo>
                <a:cubicBezTo>
                  <a:pt x="1960" y="107"/>
                  <a:pt x="1960" y="107"/>
                  <a:pt x="1960" y="107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1" y="110"/>
                  <a:pt x="1961" y="110"/>
                  <a:pt x="1961" y="111"/>
                </a:cubicBezTo>
                <a:cubicBezTo>
                  <a:pt x="1962" y="112"/>
                  <a:pt x="1962" y="112"/>
                  <a:pt x="1962" y="112"/>
                </a:cubicBezTo>
                <a:cubicBezTo>
                  <a:pt x="1963" y="112"/>
                  <a:pt x="1963" y="112"/>
                  <a:pt x="1963" y="112"/>
                </a:cubicBezTo>
                <a:cubicBezTo>
                  <a:pt x="1963" y="125"/>
                  <a:pt x="1963" y="125"/>
                  <a:pt x="1963" y="125"/>
                </a:cubicBezTo>
                <a:cubicBezTo>
                  <a:pt x="1962" y="125"/>
                  <a:pt x="1962" y="125"/>
                  <a:pt x="1962" y="125"/>
                </a:cubicBezTo>
                <a:cubicBezTo>
                  <a:pt x="1962" y="127"/>
                  <a:pt x="1962" y="127"/>
                  <a:pt x="1962" y="127"/>
                </a:cubicBezTo>
                <a:cubicBezTo>
                  <a:pt x="1963" y="133"/>
                  <a:pt x="1963" y="133"/>
                  <a:pt x="1963" y="133"/>
                </a:cubicBezTo>
                <a:cubicBezTo>
                  <a:pt x="1962" y="133"/>
                  <a:pt x="1962" y="133"/>
                  <a:pt x="1962" y="133"/>
                </a:cubicBezTo>
                <a:cubicBezTo>
                  <a:pt x="1963" y="135"/>
                  <a:pt x="1963" y="135"/>
                  <a:pt x="1963" y="135"/>
                </a:cubicBezTo>
                <a:cubicBezTo>
                  <a:pt x="1965" y="135"/>
                  <a:pt x="1965" y="135"/>
                  <a:pt x="1965" y="135"/>
                </a:cubicBezTo>
                <a:cubicBezTo>
                  <a:pt x="1962" y="141"/>
                  <a:pt x="1962" y="141"/>
                  <a:pt x="1962" y="141"/>
                </a:cubicBezTo>
                <a:cubicBezTo>
                  <a:pt x="1961" y="145"/>
                  <a:pt x="1961" y="145"/>
                  <a:pt x="1961" y="145"/>
                </a:cubicBezTo>
                <a:cubicBezTo>
                  <a:pt x="1962" y="145"/>
                  <a:pt x="1962" y="145"/>
                  <a:pt x="1962" y="145"/>
                </a:cubicBezTo>
                <a:cubicBezTo>
                  <a:pt x="1962" y="172"/>
                  <a:pt x="1962" y="172"/>
                  <a:pt x="1962" y="172"/>
                </a:cubicBezTo>
                <a:cubicBezTo>
                  <a:pt x="1963" y="179"/>
                  <a:pt x="1963" y="179"/>
                  <a:pt x="1963" y="179"/>
                </a:cubicBezTo>
                <a:cubicBezTo>
                  <a:pt x="1960" y="179"/>
                  <a:pt x="1960" y="179"/>
                  <a:pt x="1960" y="179"/>
                </a:cubicBezTo>
                <a:cubicBezTo>
                  <a:pt x="1959" y="185"/>
                  <a:pt x="1959" y="185"/>
                  <a:pt x="1959" y="185"/>
                </a:cubicBezTo>
                <a:cubicBezTo>
                  <a:pt x="1960" y="185"/>
                  <a:pt x="1960" y="185"/>
                  <a:pt x="1960" y="185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5"/>
                  <a:pt x="1959" y="195"/>
                  <a:pt x="1959" y="195"/>
                </a:cubicBezTo>
                <a:cubicBezTo>
                  <a:pt x="1961" y="195"/>
                  <a:pt x="1961" y="195"/>
                  <a:pt x="1961" y="195"/>
                </a:cubicBezTo>
                <a:cubicBezTo>
                  <a:pt x="1958" y="219"/>
                  <a:pt x="1958" y="219"/>
                  <a:pt x="1958" y="219"/>
                </a:cubicBezTo>
                <a:cubicBezTo>
                  <a:pt x="1958" y="224"/>
                  <a:pt x="1958" y="224"/>
                  <a:pt x="1958" y="224"/>
                </a:cubicBezTo>
                <a:cubicBezTo>
                  <a:pt x="1959" y="224"/>
                  <a:pt x="1959" y="224"/>
                  <a:pt x="1959" y="224"/>
                </a:cubicBezTo>
                <a:cubicBezTo>
                  <a:pt x="1959" y="237"/>
                  <a:pt x="1959" y="237"/>
                  <a:pt x="1959" y="237"/>
                </a:cubicBezTo>
                <a:cubicBezTo>
                  <a:pt x="1958" y="237"/>
                  <a:pt x="1958" y="237"/>
                  <a:pt x="1958" y="237"/>
                </a:cubicBezTo>
                <a:cubicBezTo>
                  <a:pt x="1957" y="241"/>
                  <a:pt x="1958" y="246"/>
                  <a:pt x="1958" y="248"/>
                </a:cubicBezTo>
                <a:cubicBezTo>
                  <a:pt x="1962" y="250"/>
                  <a:pt x="1962" y="250"/>
                  <a:pt x="1962" y="250"/>
                </a:cubicBezTo>
                <a:cubicBezTo>
                  <a:pt x="1960" y="271"/>
                  <a:pt x="1960" y="271"/>
                  <a:pt x="1960" y="271"/>
                </a:cubicBezTo>
                <a:cubicBezTo>
                  <a:pt x="1959" y="271"/>
                  <a:pt x="1959" y="271"/>
                  <a:pt x="1959" y="271"/>
                </a:cubicBezTo>
                <a:cubicBezTo>
                  <a:pt x="1959" y="283"/>
                  <a:pt x="1959" y="283"/>
                  <a:pt x="1959" y="283"/>
                </a:cubicBezTo>
                <a:cubicBezTo>
                  <a:pt x="1958" y="283"/>
                  <a:pt x="1958" y="283"/>
                  <a:pt x="1958" y="283"/>
                </a:cubicBezTo>
                <a:cubicBezTo>
                  <a:pt x="1958" y="294"/>
                  <a:pt x="1958" y="294"/>
                  <a:pt x="1958" y="294"/>
                </a:cubicBezTo>
                <a:cubicBezTo>
                  <a:pt x="1958" y="294"/>
                  <a:pt x="1958" y="294"/>
                  <a:pt x="1958" y="295"/>
                </a:cubicBezTo>
                <a:cubicBezTo>
                  <a:pt x="1958" y="299"/>
                  <a:pt x="1958" y="299"/>
                  <a:pt x="1958" y="299"/>
                </a:cubicBezTo>
                <a:cubicBezTo>
                  <a:pt x="1959" y="299"/>
                  <a:pt x="1959" y="299"/>
                  <a:pt x="1959" y="299"/>
                </a:cubicBezTo>
                <a:cubicBezTo>
                  <a:pt x="1959" y="312"/>
                  <a:pt x="1959" y="312"/>
                  <a:pt x="1959" y="312"/>
                </a:cubicBezTo>
                <a:cubicBezTo>
                  <a:pt x="1958" y="312"/>
                  <a:pt x="1958" y="312"/>
                  <a:pt x="1958" y="312"/>
                </a:cubicBezTo>
                <a:cubicBezTo>
                  <a:pt x="1958" y="325"/>
                  <a:pt x="1958" y="325"/>
                  <a:pt x="1958" y="325"/>
                </a:cubicBezTo>
                <a:cubicBezTo>
                  <a:pt x="1959" y="325"/>
                  <a:pt x="1959" y="325"/>
                  <a:pt x="1959" y="325"/>
                </a:cubicBezTo>
                <a:cubicBezTo>
                  <a:pt x="1959" y="330"/>
                  <a:pt x="1959" y="330"/>
                  <a:pt x="1959" y="330"/>
                </a:cubicBezTo>
                <a:cubicBezTo>
                  <a:pt x="1960" y="334"/>
                  <a:pt x="1960" y="334"/>
                  <a:pt x="1960" y="334"/>
                </a:cubicBezTo>
                <a:cubicBezTo>
                  <a:pt x="1961" y="337"/>
                  <a:pt x="1960" y="341"/>
                  <a:pt x="1958" y="346"/>
                </a:cubicBezTo>
                <a:cubicBezTo>
                  <a:pt x="1958" y="346"/>
                  <a:pt x="1958" y="347"/>
                  <a:pt x="1958" y="347"/>
                </a:cubicBezTo>
                <a:cubicBezTo>
                  <a:pt x="1958" y="365"/>
                  <a:pt x="1958" y="365"/>
                  <a:pt x="1958" y="365"/>
                </a:cubicBezTo>
                <a:cubicBezTo>
                  <a:pt x="1959" y="366"/>
                  <a:pt x="1959" y="366"/>
                  <a:pt x="1959" y="366"/>
                </a:cubicBezTo>
                <a:cubicBezTo>
                  <a:pt x="1960" y="368"/>
                  <a:pt x="1960" y="368"/>
                  <a:pt x="1960" y="368"/>
                </a:cubicBezTo>
                <a:cubicBezTo>
                  <a:pt x="1961" y="371"/>
                  <a:pt x="1961" y="374"/>
                  <a:pt x="1961" y="379"/>
                </a:cubicBezTo>
                <a:cubicBezTo>
                  <a:pt x="1961" y="380"/>
                  <a:pt x="1960" y="381"/>
                  <a:pt x="1960" y="383"/>
                </a:cubicBezTo>
                <a:cubicBezTo>
                  <a:pt x="1960" y="383"/>
                  <a:pt x="1960" y="383"/>
                  <a:pt x="1960" y="383"/>
                </a:cubicBezTo>
                <a:cubicBezTo>
                  <a:pt x="1960" y="387"/>
                  <a:pt x="1960" y="387"/>
                  <a:pt x="1960" y="387"/>
                </a:cubicBezTo>
                <a:cubicBezTo>
                  <a:pt x="1962" y="387"/>
                  <a:pt x="1962" y="387"/>
                  <a:pt x="1962" y="387"/>
                </a:cubicBezTo>
                <a:cubicBezTo>
                  <a:pt x="1962" y="390"/>
                  <a:pt x="1962" y="390"/>
                  <a:pt x="1962" y="390"/>
                </a:cubicBezTo>
                <a:cubicBezTo>
                  <a:pt x="1963" y="390"/>
                  <a:pt x="1963" y="390"/>
                  <a:pt x="1963" y="390"/>
                </a:cubicBezTo>
                <a:cubicBezTo>
                  <a:pt x="1963" y="404"/>
                  <a:pt x="1963" y="404"/>
                  <a:pt x="1963" y="404"/>
                </a:cubicBezTo>
                <a:cubicBezTo>
                  <a:pt x="1962" y="404"/>
                  <a:pt x="1962" y="404"/>
                  <a:pt x="1962" y="404"/>
                </a:cubicBezTo>
                <a:cubicBezTo>
                  <a:pt x="1962" y="406"/>
                  <a:pt x="1962" y="406"/>
                  <a:pt x="1962" y="406"/>
                </a:cubicBezTo>
                <a:cubicBezTo>
                  <a:pt x="1962" y="407"/>
                  <a:pt x="1962" y="408"/>
                  <a:pt x="1962" y="409"/>
                </a:cubicBezTo>
                <a:cubicBezTo>
                  <a:pt x="1962" y="409"/>
                  <a:pt x="1962" y="409"/>
                  <a:pt x="1962" y="409"/>
                </a:cubicBezTo>
                <a:cubicBezTo>
                  <a:pt x="1961" y="409"/>
                  <a:pt x="1961" y="410"/>
                  <a:pt x="1961" y="410"/>
                </a:cubicBezTo>
                <a:cubicBezTo>
                  <a:pt x="1960" y="415"/>
                  <a:pt x="1960" y="415"/>
                  <a:pt x="1960" y="415"/>
                </a:cubicBezTo>
                <a:cubicBezTo>
                  <a:pt x="1960" y="421"/>
                  <a:pt x="1960" y="421"/>
                  <a:pt x="1960" y="421"/>
                </a:cubicBezTo>
                <a:cubicBezTo>
                  <a:pt x="1959" y="421"/>
                  <a:pt x="1959" y="421"/>
                  <a:pt x="1959" y="421"/>
                </a:cubicBezTo>
                <a:cubicBezTo>
                  <a:pt x="1959" y="428"/>
                  <a:pt x="1959" y="428"/>
                  <a:pt x="1959" y="428"/>
                </a:cubicBezTo>
                <a:cubicBezTo>
                  <a:pt x="1958" y="428"/>
                  <a:pt x="1958" y="428"/>
                  <a:pt x="1958" y="428"/>
                </a:cubicBezTo>
                <a:cubicBezTo>
                  <a:pt x="1958" y="434"/>
                  <a:pt x="1958" y="434"/>
                  <a:pt x="1958" y="434"/>
                </a:cubicBezTo>
                <a:cubicBezTo>
                  <a:pt x="1959" y="434"/>
                  <a:pt x="1959" y="434"/>
                  <a:pt x="1959" y="434"/>
                </a:cubicBezTo>
                <a:cubicBezTo>
                  <a:pt x="1959" y="440"/>
                  <a:pt x="1959" y="440"/>
                  <a:pt x="1959" y="440"/>
                </a:cubicBezTo>
                <a:cubicBezTo>
                  <a:pt x="1961" y="441"/>
                  <a:pt x="1961" y="441"/>
                  <a:pt x="1961" y="441"/>
                </a:cubicBezTo>
                <a:cubicBezTo>
                  <a:pt x="1961" y="443"/>
                  <a:pt x="1961" y="443"/>
                  <a:pt x="1961" y="443"/>
                </a:cubicBezTo>
                <a:cubicBezTo>
                  <a:pt x="1962" y="445"/>
                  <a:pt x="1962" y="448"/>
                  <a:pt x="1960" y="450"/>
                </a:cubicBezTo>
                <a:cubicBezTo>
                  <a:pt x="1960" y="451"/>
                  <a:pt x="1960" y="451"/>
                  <a:pt x="1961" y="452"/>
                </a:cubicBezTo>
                <a:cubicBezTo>
                  <a:pt x="1961" y="453"/>
                  <a:pt x="1961" y="454"/>
                  <a:pt x="1961" y="456"/>
                </a:cubicBezTo>
                <a:cubicBezTo>
                  <a:pt x="1963" y="462"/>
                  <a:pt x="1963" y="462"/>
                  <a:pt x="1963" y="462"/>
                </a:cubicBezTo>
                <a:cubicBezTo>
                  <a:pt x="1960" y="462"/>
                  <a:pt x="1960" y="462"/>
                  <a:pt x="1960" y="462"/>
                </a:cubicBezTo>
                <a:cubicBezTo>
                  <a:pt x="1960" y="465"/>
                  <a:pt x="1960" y="468"/>
                  <a:pt x="1960" y="471"/>
                </a:cubicBezTo>
                <a:cubicBezTo>
                  <a:pt x="1960" y="477"/>
                  <a:pt x="1960" y="482"/>
                  <a:pt x="1960" y="486"/>
                </a:cubicBezTo>
                <a:cubicBezTo>
                  <a:pt x="1960" y="487"/>
                  <a:pt x="1960" y="487"/>
                  <a:pt x="1960" y="487"/>
                </a:cubicBezTo>
                <a:cubicBezTo>
                  <a:pt x="1960" y="505"/>
                  <a:pt x="1960" y="505"/>
                  <a:pt x="1960" y="505"/>
                </a:cubicBezTo>
                <a:cubicBezTo>
                  <a:pt x="1965" y="520"/>
                  <a:pt x="1965" y="520"/>
                  <a:pt x="1965" y="520"/>
                </a:cubicBezTo>
                <a:cubicBezTo>
                  <a:pt x="1961" y="520"/>
                  <a:pt x="1961" y="520"/>
                  <a:pt x="1961" y="520"/>
                </a:cubicBezTo>
                <a:cubicBezTo>
                  <a:pt x="1956" y="543"/>
                  <a:pt x="1956" y="543"/>
                  <a:pt x="1956" y="543"/>
                </a:cubicBezTo>
                <a:cubicBezTo>
                  <a:pt x="1957" y="544"/>
                  <a:pt x="1957" y="546"/>
                  <a:pt x="1957" y="548"/>
                </a:cubicBezTo>
                <a:cubicBezTo>
                  <a:pt x="1956" y="551"/>
                  <a:pt x="1956" y="551"/>
                  <a:pt x="1956" y="551"/>
                </a:cubicBezTo>
                <a:cubicBezTo>
                  <a:pt x="1959" y="553"/>
                  <a:pt x="1959" y="553"/>
                  <a:pt x="1959" y="553"/>
                </a:cubicBezTo>
                <a:cubicBezTo>
                  <a:pt x="1959" y="559"/>
                  <a:pt x="1959" y="559"/>
                  <a:pt x="1959" y="559"/>
                </a:cubicBezTo>
                <a:cubicBezTo>
                  <a:pt x="1959" y="561"/>
                  <a:pt x="1959" y="561"/>
                  <a:pt x="1959" y="561"/>
                </a:cubicBezTo>
                <a:cubicBezTo>
                  <a:pt x="1958" y="561"/>
                  <a:pt x="1958" y="564"/>
                  <a:pt x="1958" y="566"/>
                </a:cubicBezTo>
                <a:cubicBezTo>
                  <a:pt x="1958" y="568"/>
                  <a:pt x="1959" y="571"/>
                  <a:pt x="1958" y="573"/>
                </a:cubicBezTo>
                <a:cubicBezTo>
                  <a:pt x="1961" y="573"/>
                  <a:pt x="1961" y="573"/>
                  <a:pt x="1961" y="573"/>
                </a:cubicBezTo>
                <a:cubicBezTo>
                  <a:pt x="1960" y="578"/>
                  <a:pt x="1960" y="578"/>
                  <a:pt x="1960" y="578"/>
                </a:cubicBezTo>
                <a:cubicBezTo>
                  <a:pt x="1958" y="601"/>
                  <a:pt x="1958" y="601"/>
                  <a:pt x="1958" y="601"/>
                </a:cubicBezTo>
                <a:cubicBezTo>
                  <a:pt x="1959" y="614"/>
                  <a:pt x="1959" y="614"/>
                  <a:pt x="1959" y="614"/>
                </a:cubicBezTo>
                <a:cubicBezTo>
                  <a:pt x="1958" y="614"/>
                  <a:pt x="1958" y="614"/>
                  <a:pt x="1958" y="614"/>
                </a:cubicBezTo>
                <a:cubicBezTo>
                  <a:pt x="1958" y="620"/>
                  <a:pt x="1958" y="620"/>
                  <a:pt x="1958" y="620"/>
                </a:cubicBezTo>
                <a:cubicBezTo>
                  <a:pt x="1959" y="620"/>
                  <a:pt x="1959" y="620"/>
                  <a:pt x="1959" y="620"/>
                </a:cubicBezTo>
                <a:cubicBezTo>
                  <a:pt x="1959" y="624"/>
                  <a:pt x="1959" y="624"/>
                  <a:pt x="1959" y="624"/>
                </a:cubicBezTo>
                <a:cubicBezTo>
                  <a:pt x="1961" y="624"/>
                  <a:pt x="1961" y="624"/>
                  <a:pt x="1961" y="624"/>
                </a:cubicBezTo>
                <a:cubicBezTo>
                  <a:pt x="1959" y="638"/>
                  <a:pt x="1959" y="638"/>
                  <a:pt x="1959" y="638"/>
                </a:cubicBezTo>
                <a:cubicBezTo>
                  <a:pt x="1959" y="638"/>
                  <a:pt x="1960" y="639"/>
                  <a:pt x="1960" y="640"/>
                </a:cubicBezTo>
                <a:cubicBezTo>
                  <a:pt x="1960" y="643"/>
                  <a:pt x="1961" y="648"/>
                  <a:pt x="1960" y="652"/>
                </a:cubicBezTo>
                <a:cubicBezTo>
                  <a:pt x="1959" y="656"/>
                  <a:pt x="1959" y="656"/>
                  <a:pt x="1959" y="656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60" y="680"/>
                  <a:pt x="1960" y="680"/>
                  <a:pt x="1960" y="680"/>
                </a:cubicBezTo>
                <a:cubicBezTo>
                  <a:pt x="1958" y="680"/>
                  <a:pt x="1958" y="680"/>
                  <a:pt x="1958" y="680"/>
                </a:cubicBezTo>
                <a:cubicBezTo>
                  <a:pt x="1958" y="685"/>
                  <a:pt x="1958" y="685"/>
                  <a:pt x="1958" y="685"/>
                </a:cubicBezTo>
                <a:cubicBezTo>
                  <a:pt x="1957" y="685"/>
                  <a:pt x="1957" y="685"/>
                  <a:pt x="1957" y="685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6" y="700"/>
                  <a:pt x="1956" y="700"/>
                  <a:pt x="1956" y="700"/>
                </a:cubicBezTo>
                <a:cubicBezTo>
                  <a:pt x="1961" y="704"/>
                  <a:pt x="1961" y="711"/>
                  <a:pt x="1961" y="716"/>
                </a:cubicBezTo>
                <a:cubicBezTo>
                  <a:pt x="1960" y="721"/>
                  <a:pt x="1960" y="721"/>
                  <a:pt x="1960" y="721"/>
                </a:cubicBezTo>
                <a:cubicBezTo>
                  <a:pt x="1964" y="723"/>
                  <a:pt x="1964" y="723"/>
                  <a:pt x="1964" y="723"/>
                </a:cubicBezTo>
                <a:cubicBezTo>
                  <a:pt x="1962" y="727"/>
                  <a:pt x="1962" y="727"/>
                  <a:pt x="1962" y="727"/>
                </a:cubicBezTo>
                <a:cubicBezTo>
                  <a:pt x="1959" y="737"/>
                  <a:pt x="1958" y="743"/>
                  <a:pt x="1958" y="756"/>
                </a:cubicBezTo>
                <a:cubicBezTo>
                  <a:pt x="1958" y="758"/>
                  <a:pt x="1958" y="758"/>
                  <a:pt x="1958" y="758"/>
                </a:cubicBezTo>
                <a:cubicBezTo>
                  <a:pt x="1959" y="758"/>
                  <a:pt x="1959" y="758"/>
                  <a:pt x="1959" y="758"/>
                </a:cubicBezTo>
                <a:cubicBezTo>
                  <a:pt x="1959" y="762"/>
                  <a:pt x="1959" y="762"/>
                  <a:pt x="1959" y="762"/>
                </a:cubicBezTo>
                <a:cubicBezTo>
                  <a:pt x="1962" y="762"/>
                  <a:pt x="1962" y="762"/>
                  <a:pt x="1962" y="762"/>
                </a:cubicBezTo>
                <a:cubicBezTo>
                  <a:pt x="1959" y="774"/>
                  <a:pt x="1959" y="774"/>
                  <a:pt x="1959" y="774"/>
                </a:cubicBezTo>
                <a:cubicBezTo>
                  <a:pt x="1962" y="774"/>
                  <a:pt x="1962" y="774"/>
                  <a:pt x="1962" y="774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13"/>
                  <a:pt x="1959" y="813"/>
                  <a:pt x="1959" y="813"/>
                </a:cubicBezTo>
                <a:cubicBezTo>
                  <a:pt x="1960" y="813"/>
                  <a:pt x="1960" y="813"/>
                  <a:pt x="1960" y="813"/>
                </a:cubicBezTo>
                <a:cubicBezTo>
                  <a:pt x="1960" y="818"/>
                  <a:pt x="1960" y="818"/>
                  <a:pt x="1960" y="818"/>
                </a:cubicBezTo>
                <a:cubicBezTo>
                  <a:pt x="1961" y="820"/>
                  <a:pt x="1960" y="822"/>
                  <a:pt x="1960" y="823"/>
                </a:cubicBezTo>
                <a:cubicBezTo>
                  <a:pt x="1961" y="830"/>
                  <a:pt x="1961" y="830"/>
                  <a:pt x="1961" y="830"/>
                </a:cubicBezTo>
                <a:cubicBezTo>
                  <a:pt x="1963" y="837"/>
                  <a:pt x="1964" y="842"/>
                  <a:pt x="1962" y="846"/>
                </a:cubicBezTo>
                <a:cubicBezTo>
                  <a:pt x="1961" y="850"/>
                  <a:pt x="1961" y="850"/>
                  <a:pt x="1961" y="850"/>
                </a:cubicBezTo>
                <a:cubicBezTo>
                  <a:pt x="1960" y="850"/>
                  <a:pt x="1960" y="850"/>
                  <a:pt x="1960" y="850"/>
                </a:cubicBezTo>
                <a:cubicBezTo>
                  <a:pt x="1960" y="852"/>
                  <a:pt x="1960" y="852"/>
                  <a:pt x="1960" y="852"/>
                </a:cubicBezTo>
                <a:cubicBezTo>
                  <a:pt x="1958" y="853"/>
                  <a:pt x="1958" y="853"/>
                  <a:pt x="1958" y="853"/>
                </a:cubicBezTo>
                <a:cubicBezTo>
                  <a:pt x="1958" y="864"/>
                  <a:pt x="1958" y="864"/>
                  <a:pt x="1958" y="864"/>
                </a:cubicBezTo>
                <a:cubicBezTo>
                  <a:pt x="1957" y="864"/>
                  <a:pt x="1957" y="864"/>
                  <a:pt x="1957" y="864"/>
                </a:cubicBezTo>
                <a:cubicBezTo>
                  <a:pt x="1957" y="868"/>
                  <a:pt x="1957" y="868"/>
                  <a:pt x="1957" y="868"/>
                </a:cubicBezTo>
                <a:cubicBezTo>
                  <a:pt x="1955" y="868"/>
                  <a:pt x="1955" y="868"/>
                  <a:pt x="1955" y="868"/>
                </a:cubicBezTo>
                <a:cubicBezTo>
                  <a:pt x="1955" y="871"/>
                  <a:pt x="1955" y="876"/>
                  <a:pt x="1955" y="878"/>
                </a:cubicBezTo>
                <a:cubicBezTo>
                  <a:pt x="1960" y="882"/>
                  <a:pt x="1960" y="882"/>
                  <a:pt x="1960" y="882"/>
                </a:cubicBezTo>
                <a:cubicBezTo>
                  <a:pt x="1958" y="896"/>
                  <a:pt x="1958" y="896"/>
                  <a:pt x="1958" y="896"/>
                </a:cubicBezTo>
                <a:cubicBezTo>
                  <a:pt x="1959" y="897"/>
                  <a:pt x="1959" y="897"/>
                  <a:pt x="1959" y="897"/>
                </a:cubicBezTo>
                <a:cubicBezTo>
                  <a:pt x="1958" y="921"/>
                  <a:pt x="1958" y="921"/>
                  <a:pt x="1958" y="921"/>
                </a:cubicBezTo>
                <a:cubicBezTo>
                  <a:pt x="1959" y="921"/>
                  <a:pt x="1959" y="921"/>
                  <a:pt x="1959" y="921"/>
                </a:cubicBezTo>
                <a:cubicBezTo>
                  <a:pt x="1959" y="923"/>
                  <a:pt x="1959" y="923"/>
                  <a:pt x="1959" y="923"/>
                </a:cubicBezTo>
                <a:cubicBezTo>
                  <a:pt x="1960" y="923"/>
                  <a:pt x="1960" y="923"/>
                  <a:pt x="1960" y="923"/>
                </a:cubicBezTo>
                <a:cubicBezTo>
                  <a:pt x="1960" y="931"/>
                  <a:pt x="1960" y="931"/>
                  <a:pt x="1960" y="931"/>
                </a:cubicBezTo>
                <a:cubicBezTo>
                  <a:pt x="1962" y="931"/>
                  <a:pt x="1962" y="931"/>
                  <a:pt x="1962" y="931"/>
                </a:cubicBezTo>
                <a:cubicBezTo>
                  <a:pt x="1962" y="945"/>
                  <a:pt x="1962" y="945"/>
                  <a:pt x="1962" y="945"/>
                </a:cubicBezTo>
                <a:cubicBezTo>
                  <a:pt x="1960" y="945"/>
                  <a:pt x="1960" y="945"/>
                  <a:pt x="1960" y="945"/>
                </a:cubicBezTo>
                <a:cubicBezTo>
                  <a:pt x="1960" y="947"/>
                  <a:pt x="1960" y="947"/>
                  <a:pt x="1960" y="947"/>
                </a:cubicBezTo>
                <a:cubicBezTo>
                  <a:pt x="1962" y="947"/>
                  <a:pt x="1962" y="947"/>
                  <a:pt x="1962" y="947"/>
                </a:cubicBezTo>
                <a:cubicBezTo>
                  <a:pt x="1962" y="969"/>
                  <a:pt x="1962" y="969"/>
                  <a:pt x="1962" y="969"/>
                </a:cubicBezTo>
                <a:cubicBezTo>
                  <a:pt x="1960" y="969"/>
                  <a:pt x="1960" y="969"/>
                  <a:pt x="1960" y="969"/>
                </a:cubicBezTo>
                <a:cubicBezTo>
                  <a:pt x="1960" y="970"/>
                  <a:pt x="1960" y="970"/>
                  <a:pt x="1960" y="970"/>
                </a:cubicBezTo>
                <a:cubicBezTo>
                  <a:pt x="1961" y="970"/>
                  <a:pt x="1961" y="970"/>
                  <a:pt x="1961" y="970"/>
                </a:cubicBezTo>
                <a:cubicBezTo>
                  <a:pt x="1959" y="1006"/>
                  <a:pt x="1959" y="1006"/>
                  <a:pt x="1959" y="1006"/>
                </a:cubicBezTo>
                <a:cubicBezTo>
                  <a:pt x="1958" y="1006"/>
                  <a:pt x="1958" y="1006"/>
                  <a:pt x="1958" y="1006"/>
                </a:cubicBezTo>
                <a:cubicBezTo>
                  <a:pt x="1958" y="1007"/>
                  <a:pt x="1958" y="1008"/>
                  <a:pt x="1958" y="1008"/>
                </a:cubicBezTo>
                <a:cubicBezTo>
                  <a:pt x="1958" y="1009"/>
                  <a:pt x="1958" y="1009"/>
                  <a:pt x="1958" y="1010"/>
                </a:cubicBezTo>
                <a:cubicBezTo>
                  <a:pt x="1959" y="1010"/>
                  <a:pt x="1959" y="1010"/>
                  <a:pt x="1959" y="1010"/>
                </a:cubicBezTo>
                <a:cubicBezTo>
                  <a:pt x="1959" y="1014"/>
                  <a:pt x="1959" y="1014"/>
                  <a:pt x="1959" y="1014"/>
                </a:cubicBezTo>
                <a:cubicBezTo>
                  <a:pt x="1960" y="1014"/>
                  <a:pt x="1960" y="1014"/>
                  <a:pt x="1960" y="1014"/>
                </a:cubicBezTo>
                <a:cubicBezTo>
                  <a:pt x="1960" y="1035"/>
                  <a:pt x="1960" y="1035"/>
                  <a:pt x="1960" y="1035"/>
                </a:cubicBezTo>
                <a:cubicBezTo>
                  <a:pt x="1962" y="1042"/>
                  <a:pt x="1962" y="1042"/>
                  <a:pt x="1962" y="1042"/>
                </a:cubicBezTo>
                <a:cubicBezTo>
                  <a:pt x="1959" y="1042"/>
                  <a:pt x="1959" y="1042"/>
                  <a:pt x="1959" y="1042"/>
                </a:cubicBezTo>
                <a:cubicBezTo>
                  <a:pt x="1959" y="1043"/>
                  <a:pt x="1959" y="1044"/>
                  <a:pt x="1958" y="1046"/>
                </a:cubicBezTo>
                <a:cubicBezTo>
                  <a:pt x="1959" y="1047"/>
                  <a:pt x="1960" y="1050"/>
                  <a:pt x="1959" y="1053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7" y="1063"/>
                  <a:pt x="1957" y="1063"/>
                  <a:pt x="1957" y="1063"/>
                </a:cubicBezTo>
                <a:cubicBezTo>
                  <a:pt x="1958" y="1063"/>
                  <a:pt x="1958" y="1063"/>
                  <a:pt x="1958" y="1063"/>
                </a:cubicBezTo>
                <a:cubicBezTo>
                  <a:pt x="1958" y="1069"/>
                  <a:pt x="1958" y="1069"/>
                  <a:pt x="1958" y="1069"/>
                </a:cubicBezTo>
                <a:cubicBezTo>
                  <a:pt x="1959" y="1069"/>
                  <a:pt x="1959" y="1069"/>
                  <a:pt x="1959" y="1069"/>
                </a:cubicBezTo>
                <a:cubicBezTo>
                  <a:pt x="1959" y="1082"/>
                  <a:pt x="1959" y="1082"/>
                  <a:pt x="1959" y="1082"/>
                </a:cubicBezTo>
                <a:cubicBezTo>
                  <a:pt x="1958" y="1082"/>
                  <a:pt x="1958" y="1082"/>
                  <a:pt x="1958" y="1082"/>
                </a:cubicBezTo>
                <a:cubicBezTo>
                  <a:pt x="1958" y="1097"/>
                  <a:pt x="1958" y="1097"/>
                  <a:pt x="1958" y="1097"/>
                </a:cubicBezTo>
                <a:cubicBezTo>
                  <a:pt x="1962" y="1097"/>
                  <a:pt x="1962" y="1097"/>
                  <a:pt x="1962" y="1097"/>
                </a:cubicBezTo>
                <a:cubicBezTo>
                  <a:pt x="1958" y="1106"/>
                  <a:pt x="1958" y="1106"/>
                  <a:pt x="1958" y="1106"/>
                </a:cubicBezTo>
                <a:cubicBezTo>
                  <a:pt x="1959" y="1111"/>
                  <a:pt x="1959" y="1111"/>
                  <a:pt x="1959" y="1111"/>
                </a:cubicBezTo>
                <a:cubicBezTo>
                  <a:pt x="1960" y="1111"/>
                  <a:pt x="1960" y="1111"/>
                  <a:pt x="1960" y="1111"/>
                </a:cubicBezTo>
                <a:cubicBezTo>
                  <a:pt x="1960" y="1114"/>
                  <a:pt x="1960" y="1114"/>
                  <a:pt x="1960" y="1114"/>
                </a:cubicBezTo>
                <a:cubicBezTo>
                  <a:pt x="1962" y="1114"/>
                  <a:pt x="1962" y="1114"/>
                  <a:pt x="1962" y="1114"/>
                </a:cubicBezTo>
                <a:cubicBezTo>
                  <a:pt x="1962" y="1120"/>
                  <a:pt x="1962" y="1120"/>
                  <a:pt x="1962" y="1120"/>
                </a:cubicBezTo>
                <a:cubicBezTo>
                  <a:pt x="1961" y="1122"/>
                  <a:pt x="1961" y="1123"/>
                  <a:pt x="1960" y="1124"/>
                </a:cubicBezTo>
                <a:cubicBezTo>
                  <a:pt x="1961" y="1126"/>
                  <a:pt x="1961" y="1127"/>
                  <a:pt x="1960" y="1129"/>
                </a:cubicBezTo>
                <a:cubicBezTo>
                  <a:pt x="1959" y="1134"/>
                  <a:pt x="1959" y="1134"/>
                  <a:pt x="1959" y="1134"/>
                </a:cubicBezTo>
                <a:cubicBezTo>
                  <a:pt x="1959" y="1139"/>
                  <a:pt x="1959" y="1139"/>
                  <a:pt x="1959" y="1139"/>
                </a:cubicBezTo>
                <a:cubicBezTo>
                  <a:pt x="1958" y="1139"/>
                  <a:pt x="1958" y="1139"/>
                  <a:pt x="1958" y="1139"/>
                </a:cubicBezTo>
                <a:cubicBezTo>
                  <a:pt x="1958" y="1145"/>
                  <a:pt x="1958" y="1145"/>
                  <a:pt x="1958" y="1145"/>
                </a:cubicBezTo>
                <a:cubicBezTo>
                  <a:pt x="1957" y="1145"/>
                  <a:pt x="1957" y="1145"/>
                  <a:pt x="1957" y="1145"/>
                </a:cubicBezTo>
                <a:cubicBezTo>
                  <a:pt x="1957" y="1147"/>
                  <a:pt x="1957" y="1147"/>
                  <a:pt x="1957" y="1147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6" y="1155"/>
                  <a:pt x="1956" y="1155"/>
                  <a:pt x="1956" y="1155"/>
                </a:cubicBezTo>
                <a:cubicBezTo>
                  <a:pt x="1957" y="1158"/>
                  <a:pt x="1957" y="1158"/>
                  <a:pt x="1957" y="1158"/>
                </a:cubicBezTo>
                <a:cubicBezTo>
                  <a:pt x="1958" y="1158"/>
                  <a:pt x="1958" y="1158"/>
                  <a:pt x="1958" y="1158"/>
                </a:cubicBezTo>
                <a:cubicBezTo>
                  <a:pt x="1959" y="1162"/>
                  <a:pt x="1959" y="1162"/>
                  <a:pt x="1959" y="1162"/>
                </a:cubicBezTo>
                <a:cubicBezTo>
                  <a:pt x="1960" y="1164"/>
                  <a:pt x="1960" y="1166"/>
                  <a:pt x="1959" y="1167"/>
                </a:cubicBezTo>
                <a:cubicBezTo>
                  <a:pt x="1960" y="1167"/>
                  <a:pt x="1960" y="1168"/>
                  <a:pt x="1960" y="1168"/>
                </a:cubicBezTo>
                <a:cubicBezTo>
                  <a:pt x="1960" y="1169"/>
                  <a:pt x="1960" y="1169"/>
                  <a:pt x="1960" y="1169"/>
                </a:cubicBezTo>
                <a:cubicBezTo>
                  <a:pt x="1962" y="1169"/>
                  <a:pt x="1962" y="1169"/>
                  <a:pt x="1962" y="1169"/>
                </a:cubicBezTo>
                <a:cubicBezTo>
                  <a:pt x="1962" y="1174"/>
                  <a:pt x="1962" y="1174"/>
                  <a:pt x="1962" y="1174"/>
                </a:cubicBezTo>
                <a:cubicBezTo>
                  <a:pt x="1964" y="1175"/>
                  <a:pt x="1964" y="1175"/>
                  <a:pt x="1964" y="1175"/>
                </a:cubicBezTo>
                <a:cubicBezTo>
                  <a:pt x="1964" y="1191"/>
                  <a:pt x="1964" y="1191"/>
                  <a:pt x="1964" y="1191"/>
                </a:cubicBezTo>
                <a:cubicBezTo>
                  <a:pt x="1962" y="1193"/>
                  <a:pt x="1962" y="1193"/>
                  <a:pt x="1962" y="1193"/>
                </a:cubicBezTo>
                <a:cubicBezTo>
                  <a:pt x="1962" y="1201"/>
                  <a:pt x="1962" y="1201"/>
                  <a:pt x="1962" y="1201"/>
                </a:cubicBezTo>
                <a:cubicBezTo>
                  <a:pt x="1960" y="1201"/>
                  <a:pt x="1960" y="1201"/>
                  <a:pt x="1960" y="1201"/>
                </a:cubicBezTo>
                <a:cubicBezTo>
                  <a:pt x="1960" y="1210"/>
                  <a:pt x="1960" y="1210"/>
                  <a:pt x="1960" y="1210"/>
                </a:cubicBezTo>
                <a:cubicBezTo>
                  <a:pt x="1959" y="1210"/>
                  <a:pt x="1959" y="1210"/>
                  <a:pt x="1959" y="1210"/>
                </a:cubicBezTo>
                <a:cubicBezTo>
                  <a:pt x="1958" y="1216"/>
                  <a:pt x="1958" y="1216"/>
                  <a:pt x="1958" y="1216"/>
                </a:cubicBezTo>
                <a:cubicBezTo>
                  <a:pt x="1962" y="1226"/>
                  <a:pt x="1962" y="1226"/>
                  <a:pt x="1962" y="1226"/>
                </a:cubicBezTo>
                <a:cubicBezTo>
                  <a:pt x="1959" y="1226"/>
                  <a:pt x="1959" y="1226"/>
                  <a:pt x="1959" y="1226"/>
                </a:cubicBezTo>
                <a:cubicBezTo>
                  <a:pt x="1959" y="1233"/>
                  <a:pt x="1959" y="1233"/>
                  <a:pt x="1959" y="1233"/>
                </a:cubicBezTo>
                <a:cubicBezTo>
                  <a:pt x="1958" y="1233"/>
                  <a:pt x="1958" y="1233"/>
                  <a:pt x="1958" y="1233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9" y="1243"/>
                  <a:pt x="1959" y="1243"/>
                  <a:pt x="1959" y="1243"/>
                </a:cubicBezTo>
                <a:cubicBezTo>
                  <a:pt x="1960" y="1245"/>
                  <a:pt x="1959" y="1247"/>
                  <a:pt x="1958" y="1249"/>
                </a:cubicBezTo>
                <a:cubicBezTo>
                  <a:pt x="1958" y="1251"/>
                  <a:pt x="1958" y="1251"/>
                  <a:pt x="1958" y="1251"/>
                </a:cubicBezTo>
                <a:cubicBezTo>
                  <a:pt x="1962" y="1251"/>
                  <a:pt x="1962" y="1251"/>
                  <a:pt x="1962" y="1251"/>
                </a:cubicBezTo>
                <a:cubicBezTo>
                  <a:pt x="1958" y="1261"/>
                  <a:pt x="1958" y="1261"/>
                  <a:pt x="1958" y="1261"/>
                </a:cubicBezTo>
                <a:cubicBezTo>
                  <a:pt x="1959" y="1261"/>
                  <a:pt x="1959" y="1261"/>
                  <a:pt x="1959" y="1261"/>
                </a:cubicBezTo>
                <a:cubicBezTo>
                  <a:pt x="1959" y="1269"/>
                  <a:pt x="1959" y="1269"/>
                  <a:pt x="1959" y="1269"/>
                </a:cubicBezTo>
                <a:cubicBezTo>
                  <a:pt x="1960" y="1271"/>
                  <a:pt x="1960" y="1271"/>
                  <a:pt x="1960" y="1271"/>
                </a:cubicBezTo>
                <a:cubicBezTo>
                  <a:pt x="1961" y="1275"/>
                  <a:pt x="1960" y="1279"/>
                  <a:pt x="1959" y="1282"/>
                </a:cubicBezTo>
                <a:cubicBezTo>
                  <a:pt x="1960" y="1287"/>
                  <a:pt x="1960" y="1287"/>
                  <a:pt x="1960" y="1287"/>
                </a:cubicBezTo>
                <a:cubicBezTo>
                  <a:pt x="1961" y="1290"/>
                  <a:pt x="1960" y="1293"/>
                  <a:pt x="1959" y="1295"/>
                </a:cubicBezTo>
                <a:cubicBezTo>
                  <a:pt x="1959" y="1295"/>
                  <a:pt x="1959" y="1295"/>
                  <a:pt x="1959" y="1295"/>
                </a:cubicBezTo>
                <a:cubicBezTo>
                  <a:pt x="1960" y="1296"/>
                  <a:pt x="1960" y="1296"/>
                  <a:pt x="1960" y="1296"/>
                </a:cubicBezTo>
                <a:cubicBezTo>
                  <a:pt x="1960" y="1298"/>
                  <a:pt x="1960" y="1298"/>
                  <a:pt x="1960" y="1298"/>
                </a:cubicBezTo>
                <a:cubicBezTo>
                  <a:pt x="1967" y="1301"/>
                  <a:pt x="1967" y="1301"/>
                  <a:pt x="1967" y="1301"/>
                </a:cubicBezTo>
                <a:cubicBezTo>
                  <a:pt x="1963" y="1307"/>
                  <a:pt x="1963" y="1307"/>
                  <a:pt x="1963" y="1307"/>
                </a:cubicBezTo>
                <a:cubicBezTo>
                  <a:pt x="1962" y="1308"/>
                  <a:pt x="1961" y="1309"/>
                  <a:pt x="1961" y="1310"/>
                </a:cubicBezTo>
                <a:cubicBezTo>
                  <a:pt x="1963" y="1317"/>
                  <a:pt x="1963" y="1317"/>
                  <a:pt x="1963" y="1317"/>
                </a:cubicBezTo>
                <a:cubicBezTo>
                  <a:pt x="1959" y="1317"/>
                  <a:pt x="1959" y="1317"/>
                  <a:pt x="1959" y="1317"/>
                </a:cubicBezTo>
                <a:cubicBezTo>
                  <a:pt x="1959" y="1327"/>
                  <a:pt x="1959" y="1327"/>
                  <a:pt x="1959" y="1327"/>
                </a:cubicBezTo>
                <a:cubicBezTo>
                  <a:pt x="1958" y="1327"/>
                  <a:pt x="1958" y="1327"/>
                  <a:pt x="1958" y="1327"/>
                </a:cubicBezTo>
                <a:cubicBezTo>
                  <a:pt x="1957" y="1342"/>
                  <a:pt x="1957" y="1342"/>
                  <a:pt x="1957" y="1342"/>
                </a:cubicBezTo>
                <a:cubicBezTo>
                  <a:pt x="1958" y="1343"/>
                  <a:pt x="1958" y="1344"/>
                  <a:pt x="1958" y="1346"/>
                </a:cubicBezTo>
                <a:cubicBezTo>
                  <a:pt x="1958" y="1347"/>
                  <a:pt x="1958" y="1347"/>
                  <a:pt x="1958" y="1347"/>
                </a:cubicBezTo>
                <a:cubicBezTo>
                  <a:pt x="1958" y="1359"/>
                  <a:pt x="1958" y="1359"/>
                  <a:pt x="1958" y="1359"/>
                </a:cubicBezTo>
                <a:cubicBezTo>
                  <a:pt x="1952" y="1359"/>
                  <a:pt x="1952" y="1359"/>
                  <a:pt x="1952" y="1359"/>
                </a:cubicBezTo>
                <a:cubicBezTo>
                  <a:pt x="1952" y="1361"/>
                  <a:pt x="1952" y="1361"/>
                  <a:pt x="1952" y="1361"/>
                </a:cubicBezTo>
                <a:cubicBezTo>
                  <a:pt x="1945" y="1361"/>
                  <a:pt x="1945" y="1361"/>
                  <a:pt x="1945" y="1361"/>
                </a:cubicBezTo>
                <a:cubicBezTo>
                  <a:pt x="1943" y="1363"/>
                  <a:pt x="1943" y="1363"/>
                  <a:pt x="1943" y="1363"/>
                </a:cubicBezTo>
                <a:cubicBezTo>
                  <a:pt x="1927" y="1363"/>
                  <a:pt x="1927" y="1363"/>
                  <a:pt x="1927" y="1363"/>
                </a:cubicBezTo>
                <a:cubicBezTo>
                  <a:pt x="1926" y="1361"/>
                  <a:pt x="1926" y="1361"/>
                  <a:pt x="1926" y="1361"/>
                </a:cubicBezTo>
                <a:cubicBezTo>
                  <a:pt x="1921" y="1361"/>
                  <a:pt x="1921" y="1361"/>
                  <a:pt x="1921" y="1361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8"/>
                  <a:pt x="1920" y="1358"/>
                  <a:pt x="1920" y="1358"/>
                </a:cubicBezTo>
                <a:cubicBezTo>
                  <a:pt x="1920" y="1358"/>
                  <a:pt x="1919" y="1358"/>
                  <a:pt x="1919" y="1358"/>
                </a:cubicBezTo>
                <a:cubicBezTo>
                  <a:pt x="1918" y="1358"/>
                  <a:pt x="1917" y="1358"/>
                  <a:pt x="1916" y="1358"/>
                </a:cubicBezTo>
                <a:cubicBezTo>
                  <a:pt x="1912" y="1356"/>
                  <a:pt x="1912" y="1356"/>
                  <a:pt x="1912" y="1356"/>
                </a:cubicBezTo>
                <a:cubicBezTo>
                  <a:pt x="1912" y="1355"/>
                  <a:pt x="1912" y="1355"/>
                  <a:pt x="1912" y="1355"/>
                </a:cubicBezTo>
                <a:cubicBezTo>
                  <a:pt x="1909" y="1355"/>
                  <a:pt x="1909" y="1355"/>
                  <a:pt x="1909" y="1355"/>
                </a:cubicBezTo>
                <a:cubicBezTo>
                  <a:pt x="1907" y="1355"/>
                  <a:pt x="1907" y="1355"/>
                  <a:pt x="1907" y="1355"/>
                </a:cubicBezTo>
                <a:cubicBezTo>
                  <a:pt x="1907" y="1356"/>
                  <a:pt x="1907" y="1356"/>
                  <a:pt x="1907" y="1356"/>
                </a:cubicBezTo>
                <a:cubicBezTo>
                  <a:pt x="1901" y="1356"/>
                  <a:pt x="1901" y="1356"/>
                  <a:pt x="1901" y="1356"/>
                </a:cubicBezTo>
                <a:cubicBezTo>
                  <a:pt x="1901" y="1357"/>
                  <a:pt x="1901" y="1357"/>
                  <a:pt x="1901" y="1357"/>
                </a:cubicBezTo>
                <a:cubicBezTo>
                  <a:pt x="1896" y="1357"/>
                  <a:pt x="1896" y="1357"/>
                  <a:pt x="1896" y="1357"/>
                </a:cubicBezTo>
                <a:cubicBezTo>
                  <a:pt x="1896" y="1358"/>
                  <a:pt x="1896" y="1358"/>
                  <a:pt x="1896" y="1358"/>
                </a:cubicBezTo>
                <a:cubicBezTo>
                  <a:pt x="1890" y="1358"/>
                  <a:pt x="1890" y="1358"/>
                  <a:pt x="1890" y="1358"/>
                </a:cubicBezTo>
                <a:cubicBezTo>
                  <a:pt x="1887" y="1359"/>
                  <a:pt x="1887" y="1359"/>
                  <a:pt x="1887" y="1359"/>
                </a:cubicBezTo>
                <a:cubicBezTo>
                  <a:pt x="1885" y="1360"/>
                  <a:pt x="1883" y="1360"/>
                  <a:pt x="1882" y="1359"/>
                </a:cubicBezTo>
                <a:cubicBezTo>
                  <a:pt x="1880" y="1360"/>
                  <a:pt x="1879" y="1361"/>
                  <a:pt x="1878" y="1361"/>
                </a:cubicBezTo>
                <a:cubicBezTo>
                  <a:pt x="1872" y="1361"/>
                  <a:pt x="1872" y="1361"/>
                  <a:pt x="1872" y="1361"/>
                </a:cubicBezTo>
                <a:cubicBezTo>
                  <a:pt x="1872" y="1359"/>
                  <a:pt x="1872" y="1359"/>
                  <a:pt x="1872" y="1359"/>
                </a:cubicBezTo>
                <a:cubicBezTo>
                  <a:pt x="1869" y="1359"/>
                  <a:pt x="1869" y="1359"/>
                  <a:pt x="1869" y="1359"/>
                </a:cubicBezTo>
                <a:cubicBezTo>
                  <a:pt x="1869" y="1357"/>
                  <a:pt x="1869" y="1357"/>
                  <a:pt x="1869" y="1357"/>
                </a:cubicBezTo>
                <a:cubicBezTo>
                  <a:pt x="1865" y="1357"/>
                  <a:pt x="1865" y="1357"/>
                  <a:pt x="1865" y="1357"/>
                </a:cubicBezTo>
                <a:cubicBezTo>
                  <a:pt x="1856" y="1362"/>
                  <a:pt x="1856" y="1362"/>
                  <a:pt x="1856" y="1362"/>
                </a:cubicBezTo>
                <a:cubicBezTo>
                  <a:pt x="1856" y="1357"/>
                  <a:pt x="1856" y="1357"/>
                  <a:pt x="1856" y="1357"/>
                </a:cubicBezTo>
                <a:cubicBezTo>
                  <a:pt x="1843" y="1357"/>
                  <a:pt x="1843" y="1357"/>
                  <a:pt x="1843" y="1357"/>
                </a:cubicBezTo>
                <a:cubicBezTo>
                  <a:pt x="1843" y="1358"/>
                  <a:pt x="1843" y="1358"/>
                  <a:pt x="1843" y="1358"/>
                </a:cubicBezTo>
                <a:cubicBezTo>
                  <a:pt x="1830" y="1358"/>
                  <a:pt x="1830" y="1358"/>
                  <a:pt x="1830" y="1358"/>
                </a:cubicBezTo>
                <a:cubicBezTo>
                  <a:pt x="1830" y="1357"/>
                  <a:pt x="1830" y="1357"/>
                  <a:pt x="1830" y="1357"/>
                </a:cubicBezTo>
                <a:cubicBezTo>
                  <a:pt x="1825" y="1357"/>
                  <a:pt x="1825" y="1357"/>
                  <a:pt x="1825" y="1357"/>
                </a:cubicBezTo>
                <a:cubicBezTo>
                  <a:pt x="1825" y="1356"/>
                  <a:pt x="1825" y="1356"/>
                  <a:pt x="1825" y="1356"/>
                </a:cubicBezTo>
                <a:cubicBezTo>
                  <a:pt x="1822" y="1356"/>
                  <a:pt x="1822" y="1356"/>
                  <a:pt x="1822" y="1356"/>
                </a:cubicBezTo>
                <a:cubicBezTo>
                  <a:pt x="1822" y="1357"/>
                  <a:pt x="1822" y="1357"/>
                  <a:pt x="1822" y="1357"/>
                </a:cubicBezTo>
                <a:cubicBezTo>
                  <a:pt x="1817" y="1358"/>
                  <a:pt x="1817" y="1358"/>
                  <a:pt x="1817" y="1358"/>
                </a:cubicBezTo>
                <a:cubicBezTo>
                  <a:pt x="1814" y="1359"/>
                  <a:pt x="1811" y="1358"/>
                  <a:pt x="1810" y="1357"/>
                </a:cubicBezTo>
                <a:cubicBezTo>
                  <a:pt x="1809" y="1358"/>
                  <a:pt x="1808" y="1358"/>
                  <a:pt x="1807" y="1358"/>
                </a:cubicBezTo>
                <a:cubicBezTo>
                  <a:pt x="1807" y="1362"/>
                  <a:pt x="1807" y="1362"/>
                  <a:pt x="1807" y="1362"/>
                </a:cubicBezTo>
                <a:cubicBezTo>
                  <a:pt x="1800" y="1359"/>
                  <a:pt x="1800" y="1359"/>
                  <a:pt x="1800" y="1359"/>
                </a:cubicBezTo>
                <a:cubicBezTo>
                  <a:pt x="1780" y="1359"/>
                  <a:pt x="1780" y="1359"/>
                  <a:pt x="1780" y="1359"/>
                </a:cubicBezTo>
                <a:cubicBezTo>
                  <a:pt x="1780" y="1358"/>
                  <a:pt x="1780" y="1358"/>
                  <a:pt x="1780" y="1358"/>
                </a:cubicBezTo>
                <a:cubicBezTo>
                  <a:pt x="1777" y="1358"/>
                  <a:pt x="1777" y="1358"/>
                  <a:pt x="1777" y="1358"/>
                </a:cubicBezTo>
                <a:cubicBezTo>
                  <a:pt x="1777" y="1357"/>
                  <a:pt x="1777" y="1357"/>
                  <a:pt x="1777" y="1357"/>
                </a:cubicBezTo>
                <a:cubicBezTo>
                  <a:pt x="1776" y="1357"/>
                  <a:pt x="1776" y="1357"/>
                  <a:pt x="1775" y="1357"/>
                </a:cubicBezTo>
                <a:cubicBezTo>
                  <a:pt x="1775" y="1357"/>
                  <a:pt x="1775" y="1357"/>
                  <a:pt x="1774" y="1357"/>
                </a:cubicBezTo>
                <a:cubicBezTo>
                  <a:pt x="1774" y="1358"/>
                  <a:pt x="1774" y="1358"/>
                  <a:pt x="1774" y="1358"/>
                </a:cubicBezTo>
                <a:cubicBezTo>
                  <a:pt x="1740" y="1360"/>
                  <a:pt x="1740" y="1360"/>
                  <a:pt x="1740" y="1360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61"/>
                  <a:pt x="1740" y="1361"/>
                  <a:pt x="1740" y="1361"/>
                </a:cubicBezTo>
                <a:cubicBezTo>
                  <a:pt x="1720" y="1361"/>
                  <a:pt x="1720" y="1361"/>
                  <a:pt x="1720" y="1361"/>
                </a:cubicBezTo>
                <a:cubicBezTo>
                  <a:pt x="1720" y="1359"/>
                  <a:pt x="1720" y="1359"/>
                  <a:pt x="1720" y="1359"/>
                </a:cubicBezTo>
                <a:cubicBezTo>
                  <a:pt x="1718" y="1359"/>
                  <a:pt x="1718" y="1359"/>
                  <a:pt x="1718" y="1359"/>
                </a:cubicBezTo>
                <a:cubicBezTo>
                  <a:pt x="1718" y="1361"/>
                  <a:pt x="1718" y="1361"/>
                  <a:pt x="1718" y="1361"/>
                </a:cubicBezTo>
                <a:cubicBezTo>
                  <a:pt x="1705" y="1361"/>
                  <a:pt x="1705" y="1361"/>
                  <a:pt x="1705" y="1361"/>
                </a:cubicBezTo>
                <a:cubicBezTo>
                  <a:pt x="1705" y="1359"/>
                  <a:pt x="1705" y="1359"/>
                  <a:pt x="1705" y="1359"/>
                </a:cubicBezTo>
                <a:cubicBezTo>
                  <a:pt x="1698" y="1359"/>
                  <a:pt x="1698" y="1359"/>
                  <a:pt x="1698" y="1359"/>
                </a:cubicBezTo>
                <a:cubicBezTo>
                  <a:pt x="1698" y="1358"/>
                  <a:pt x="1698" y="1358"/>
                  <a:pt x="1698" y="1358"/>
                </a:cubicBezTo>
                <a:cubicBezTo>
                  <a:pt x="1695" y="1358"/>
                  <a:pt x="1695" y="1358"/>
                  <a:pt x="1695" y="1358"/>
                </a:cubicBezTo>
                <a:cubicBezTo>
                  <a:pt x="1695" y="1357"/>
                  <a:pt x="1695" y="1357"/>
                  <a:pt x="1695" y="1357"/>
                </a:cubicBezTo>
                <a:cubicBezTo>
                  <a:pt x="1673" y="1358"/>
                  <a:pt x="1673" y="1358"/>
                  <a:pt x="1673" y="1358"/>
                </a:cubicBezTo>
                <a:cubicBezTo>
                  <a:pt x="1672" y="1356"/>
                  <a:pt x="1672" y="1356"/>
                  <a:pt x="1672" y="1356"/>
                </a:cubicBezTo>
                <a:cubicBezTo>
                  <a:pt x="1659" y="1359"/>
                  <a:pt x="1659" y="1359"/>
                  <a:pt x="1659" y="1359"/>
                </a:cubicBezTo>
                <a:cubicBezTo>
                  <a:pt x="1656" y="1354"/>
                  <a:pt x="1656" y="1354"/>
                  <a:pt x="1656" y="1354"/>
                </a:cubicBezTo>
                <a:cubicBezTo>
                  <a:pt x="1655" y="1354"/>
                  <a:pt x="1654" y="1354"/>
                  <a:pt x="1652" y="1354"/>
                </a:cubicBezTo>
                <a:cubicBezTo>
                  <a:pt x="1650" y="1354"/>
                  <a:pt x="1649" y="1354"/>
                  <a:pt x="1648" y="1354"/>
                </a:cubicBezTo>
                <a:cubicBezTo>
                  <a:pt x="1648" y="1356"/>
                  <a:pt x="1648" y="1356"/>
                  <a:pt x="1648" y="1356"/>
                </a:cubicBezTo>
                <a:cubicBezTo>
                  <a:pt x="1644" y="1356"/>
                  <a:pt x="1644" y="1356"/>
                  <a:pt x="1644" y="1356"/>
                </a:cubicBezTo>
                <a:cubicBezTo>
                  <a:pt x="1644" y="1357"/>
                  <a:pt x="1644" y="1357"/>
                  <a:pt x="1644" y="1357"/>
                </a:cubicBezTo>
                <a:cubicBezTo>
                  <a:pt x="1634" y="1357"/>
                  <a:pt x="1634" y="1357"/>
                  <a:pt x="1634" y="1357"/>
                </a:cubicBezTo>
                <a:cubicBezTo>
                  <a:pt x="1634" y="1358"/>
                  <a:pt x="1634" y="1358"/>
                  <a:pt x="1634" y="1358"/>
                </a:cubicBezTo>
                <a:cubicBezTo>
                  <a:pt x="1632" y="1359"/>
                  <a:pt x="1632" y="1359"/>
                  <a:pt x="1632" y="1359"/>
                </a:cubicBezTo>
                <a:cubicBezTo>
                  <a:pt x="1632" y="1360"/>
                  <a:pt x="1632" y="1360"/>
                  <a:pt x="1632" y="1360"/>
                </a:cubicBezTo>
                <a:cubicBezTo>
                  <a:pt x="1628" y="1361"/>
                  <a:pt x="1628" y="1361"/>
                  <a:pt x="1628" y="1361"/>
                </a:cubicBezTo>
                <a:cubicBezTo>
                  <a:pt x="1627" y="1362"/>
                  <a:pt x="1625" y="1362"/>
                  <a:pt x="1623" y="1362"/>
                </a:cubicBezTo>
                <a:cubicBezTo>
                  <a:pt x="1619" y="1362"/>
                  <a:pt x="1615" y="1360"/>
                  <a:pt x="1613" y="1359"/>
                </a:cubicBezTo>
                <a:cubicBezTo>
                  <a:pt x="1612" y="1359"/>
                  <a:pt x="1612" y="1359"/>
                  <a:pt x="1612" y="1359"/>
                </a:cubicBezTo>
                <a:cubicBezTo>
                  <a:pt x="1607" y="1358"/>
                  <a:pt x="1607" y="1358"/>
                  <a:pt x="1607" y="1358"/>
                </a:cubicBezTo>
                <a:cubicBezTo>
                  <a:pt x="1606" y="1359"/>
                  <a:pt x="1604" y="1359"/>
                  <a:pt x="1603" y="1359"/>
                </a:cubicBezTo>
                <a:cubicBezTo>
                  <a:pt x="1603" y="1359"/>
                  <a:pt x="1602" y="1359"/>
                  <a:pt x="1602" y="1359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61" y="1361"/>
                  <a:pt x="1561" y="1361"/>
                  <a:pt x="1561" y="1361"/>
                </a:cubicBezTo>
                <a:cubicBezTo>
                  <a:pt x="1561" y="1358"/>
                  <a:pt x="1561" y="1358"/>
                  <a:pt x="1561" y="1358"/>
                </a:cubicBezTo>
                <a:cubicBezTo>
                  <a:pt x="1550" y="1362"/>
                  <a:pt x="1550" y="1362"/>
                  <a:pt x="1550" y="1362"/>
                </a:cubicBezTo>
                <a:cubicBezTo>
                  <a:pt x="1550" y="1358"/>
                  <a:pt x="1550" y="1358"/>
                  <a:pt x="1550" y="1358"/>
                </a:cubicBezTo>
                <a:cubicBezTo>
                  <a:pt x="1547" y="1358"/>
                  <a:pt x="1547" y="1358"/>
                  <a:pt x="1547" y="1358"/>
                </a:cubicBezTo>
                <a:cubicBezTo>
                  <a:pt x="1547" y="1357"/>
                  <a:pt x="1547" y="1357"/>
                  <a:pt x="1547" y="1357"/>
                </a:cubicBezTo>
                <a:cubicBezTo>
                  <a:pt x="1545" y="1357"/>
                  <a:pt x="1545" y="1357"/>
                  <a:pt x="1545" y="1357"/>
                </a:cubicBezTo>
                <a:cubicBezTo>
                  <a:pt x="1533" y="1357"/>
                  <a:pt x="1528" y="1358"/>
                  <a:pt x="1520" y="1361"/>
                </a:cubicBezTo>
                <a:cubicBezTo>
                  <a:pt x="1515" y="1363"/>
                  <a:pt x="1515" y="1363"/>
                  <a:pt x="1515" y="1363"/>
                </a:cubicBezTo>
                <a:cubicBezTo>
                  <a:pt x="1513" y="1359"/>
                  <a:pt x="1513" y="1359"/>
                  <a:pt x="1513" y="1359"/>
                </a:cubicBezTo>
                <a:cubicBezTo>
                  <a:pt x="1512" y="1359"/>
                  <a:pt x="1512" y="1359"/>
                  <a:pt x="1512" y="1359"/>
                </a:cubicBezTo>
                <a:cubicBezTo>
                  <a:pt x="1511" y="1359"/>
                  <a:pt x="1510" y="1359"/>
                  <a:pt x="1509" y="1359"/>
                </a:cubicBezTo>
                <a:cubicBezTo>
                  <a:pt x="1508" y="1360"/>
                  <a:pt x="1506" y="1360"/>
                  <a:pt x="1505" y="1360"/>
                </a:cubicBezTo>
                <a:cubicBezTo>
                  <a:pt x="1499" y="1360"/>
                  <a:pt x="1496" y="1358"/>
                  <a:pt x="1493" y="1355"/>
                </a:cubicBezTo>
                <a:cubicBezTo>
                  <a:pt x="1491" y="1355"/>
                  <a:pt x="1491" y="1355"/>
                  <a:pt x="1491" y="1355"/>
                </a:cubicBezTo>
                <a:cubicBezTo>
                  <a:pt x="1491" y="1356"/>
                  <a:pt x="1491" y="1356"/>
                  <a:pt x="1491" y="1356"/>
                </a:cubicBezTo>
                <a:cubicBezTo>
                  <a:pt x="1481" y="1356"/>
                  <a:pt x="1481" y="1356"/>
                  <a:pt x="1481" y="1356"/>
                </a:cubicBezTo>
                <a:cubicBezTo>
                  <a:pt x="1481" y="1357"/>
                  <a:pt x="1481" y="1357"/>
                  <a:pt x="1481" y="1357"/>
                </a:cubicBezTo>
                <a:cubicBezTo>
                  <a:pt x="1476" y="1357"/>
                  <a:pt x="1476" y="1357"/>
                  <a:pt x="1476" y="1357"/>
                </a:cubicBezTo>
                <a:cubicBezTo>
                  <a:pt x="1476" y="1359"/>
                  <a:pt x="1476" y="1359"/>
                  <a:pt x="1476" y="1359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55" y="1358"/>
                  <a:pt x="1455" y="1358"/>
                  <a:pt x="1455" y="1358"/>
                </a:cubicBezTo>
                <a:cubicBezTo>
                  <a:pt x="1451" y="1359"/>
                  <a:pt x="1451" y="1359"/>
                  <a:pt x="1451" y="1359"/>
                </a:cubicBezTo>
                <a:cubicBezTo>
                  <a:pt x="1447" y="1360"/>
                  <a:pt x="1442" y="1359"/>
                  <a:pt x="1439" y="1358"/>
                </a:cubicBezTo>
                <a:cubicBezTo>
                  <a:pt x="1438" y="1358"/>
                  <a:pt x="1438" y="1358"/>
                  <a:pt x="1437" y="1358"/>
                </a:cubicBezTo>
                <a:cubicBezTo>
                  <a:pt x="1424" y="1360"/>
                  <a:pt x="1424" y="1360"/>
                  <a:pt x="1424" y="1360"/>
                </a:cubicBezTo>
                <a:cubicBezTo>
                  <a:pt x="1424" y="1358"/>
                  <a:pt x="1424" y="1358"/>
                  <a:pt x="1424" y="1358"/>
                </a:cubicBezTo>
                <a:cubicBezTo>
                  <a:pt x="1420" y="1358"/>
                  <a:pt x="1420" y="1358"/>
                  <a:pt x="1420" y="1358"/>
                </a:cubicBezTo>
                <a:cubicBezTo>
                  <a:pt x="1420" y="1357"/>
                  <a:pt x="1420" y="1357"/>
                  <a:pt x="1420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04" y="1356"/>
                  <a:pt x="1404" y="1356"/>
                  <a:pt x="1404" y="1356"/>
                </a:cubicBezTo>
                <a:cubicBezTo>
                  <a:pt x="1383" y="1359"/>
                  <a:pt x="1383" y="1359"/>
                  <a:pt x="1383" y="1359"/>
                </a:cubicBezTo>
                <a:cubicBezTo>
                  <a:pt x="1378" y="1360"/>
                  <a:pt x="1378" y="1360"/>
                  <a:pt x="1378" y="1360"/>
                </a:cubicBezTo>
                <a:cubicBezTo>
                  <a:pt x="1378" y="1357"/>
                  <a:pt x="1378" y="1357"/>
                  <a:pt x="1378" y="1357"/>
                </a:cubicBezTo>
                <a:cubicBezTo>
                  <a:pt x="1376" y="1357"/>
                  <a:pt x="1374" y="1357"/>
                  <a:pt x="1372" y="1357"/>
                </a:cubicBezTo>
                <a:cubicBezTo>
                  <a:pt x="1371" y="1357"/>
                  <a:pt x="1370" y="1357"/>
                  <a:pt x="1369" y="1357"/>
                </a:cubicBezTo>
                <a:cubicBezTo>
                  <a:pt x="1368" y="1357"/>
                  <a:pt x="1367" y="1357"/>
                  <a:pt x="1367" y="1357"/>
                </a:cubicBezTo>
                <a:cubicBezTo>
                  <a:pt x="1366" y="1358"/>
                  <a:pt x="1366" y="1358"/>
                  <a:pt x="1366" y="1358"/>
                </a:cubicBezTo>
                <a:cubicBezTo>
                  <a:pt x="1360" y="1358"/>
                  <a:pt x="1360" y="1358"/>
                  <a:pt x="1360" y="1358"/>
                </a:cubicBezTo>
                <a:cubicBezTo>
                  <a:pt x="1358" y="1355"/>
                  <a:pt x="1358" y="1355"/>
                  <a:pt x="1358" y="1355"/>
                </a:cubicBezTo>
                <a:cubicBezTo>
                  <a:pt x="1355" y="1356"/>
                  <a:pt x="1355" y="1356"/>
                  <a:pt x="1355" y="1356"/>
                </a:cubicBezTo>
                <a:cubicBezTo>
                  <a:pt x="1353" y="1356"/>
                  <a:pt x="1352" y="1356"/>
                  <a:pt x="1350" y="1355"/>
                </a:cubicBezTo>
                <a:cubicBezTo>
                  <a:pt x="1330" y="1359"/>
                  <a:pt x="1330" y="1359"/>
                  <a:pt x="1330" y="1359"/>
                </a:cubicBezTo>
                <a:cubicBezTo>
                  <a:pt x="1330" y="1364"/>
                  <a:pt x="1330" y="1364"/>
                  <a:pt x="1330" y="1364"/>
                </a:cubicBezTo>
                <a:cubicBezTo>
                  <a:pt x="1316" y="1359"/>
                  <a:pt x="1316" y="1359"/>
                  <a:pt x="1316" y="1359"/>
                </a:cubicBezTo>
                <a:cubicBezTo>
                  <a:pt x="1299" y="1359"/>
                  <a:pt x="1299" y="1359"/>
                  <a:pt x="1299" y="1359"/>
                </a:cubicBezTo>
                <a:cubicBezTo>
                  <a:pt x="1296" y="1359"/>
                  <a:pt x="1294" y="1359"/>
                  <a:pt x="1290" y="1359"/>
                </a:cubicBezTo>
                <a:cubicBezTo>
                  <a:pt x="1288" y="1359"/>
                  <a:pt x="1287" y="1359"/>
                  <a:pt x="1285" y="1359"/>
                </a:cubicBezTo>
                <a:cubicBezTo>
                  <a:pt x="1283" y="1359"/>
                  <a:pt x="1280" y="1359"/>
                  <a:pt x="1278" y="1359"/>
                </a:cubicBezTo>
                <a:cubicBezTo>
                  <a:pt x="1278" y="1362"/>
                  <a:pt x="1278" y="1362"/>
                  <a:pt x="1278" y="1362"/>
                </a:cubicBezTo>
                <a:cubicBezTo>
                  <a:pt x="1271" y="1360"/>
                  <a:pt x="1271" y="1360"/>
                  <a:pt x="1271" y="1360"/>
                </a:cubicBezTo>
                <a:cubicBezTo>
                  <a:pt x="1270" y="1360"/>
                  <a:pt x="1269" y="1360"/>
                  <a:pt x="1268" y="1360"/>
                </a:cubicBezTo>
                <a:cubicBezTo>
                  <a:pt x="1267" y="1359"/>
                  <a:pt x="1267" y="1359"/>
                  <a:pt x="1266" y="1359"/>
                </a:cubicBezTo>
                <a:cubicBezTo>
                  <a:pt x="1264" y="1361"/>
                  <a:pt x="1263" y="1361"/>
                  <a:pt x="1262" y="1361"/>
                </a:cubicBezTo>
                <a:cubicBezTo>
                  <a:pt x="1261" y="1361"/>
                  <a:pt x="1260" y="1361"/>
                  <a:pt x="1259" y="1360"/>
                </a:cubicBezTo>
                <a:cubicBezTo>
                  <a:pt x="1257" y="1359"/>
                  <a:pt x="1257" y="1359"/>
                  <a:pt x="1257" y="1359"/>
                </a:cubicBezTo>
                <a:cubicBezTo>
                  <a:pt x="1256" y="1358"/>
                  <a:pt x="1256" y="1358"/>
                  <a:pt x="1256" y="1358"/>
                </a:cubicBezTo>
                <a:cubicBezTo>
                  <a:pt x="1251" y="1358"/>
                  <a:pt x="1251" y="1358"/>
                  <a:pt x="1251" y="1358"/>
                </a:cubicBezTo>
                <a:cubicBezTo>
                  <a:pt x="1251" y="1357"/>
                  <a:pt x="1251" y="1357"/>
                  <a:pt x="1251" y="1357"/>
                </a:cubicBezTo>
                <a:cubicBezTo>
                  <a:pt x="1246" y="1357"/>
                  <a:pt x="1246" y="1357"/>
                  <a:pt x="1246" y="1357"/>
                </a:cubicBezTo>
                <a:cubicBezTo>
                  <a:pt x="1246" y="1358"/>
                  <a:pt x="1246" y="1358"/>
                  <a:pt x="1246" y="1358"/>
                </a:cubicBezTo>
                <a:cubicBezTo>
                  <a:pt x="1240" y="1358"/>
                  <a:pt x="1240" y="1358"/>
                  <a:pt x="1240" y="1358"/>
                </a:cubicBezTo>
                <a:cubicBezTo>
                  <a:pt x="1240" y="1359"/>
                  <a:pt x="1240" y="1359"/>
                  <a:pt x="1240" y="1359"/>
                </a:cubicBezTo>
                <a:cubicBezTo>
                  <a:pt x="1234" y="1359"/>
                  <a:pt x="1234" y="1359"/>
                  <a:pt x="1234" y="1359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7" y="1361"/>
                  <a:pt x="1226" y="1361"/>
                  <a:pt x="1225" y="1361"/>
                </a:cubicBezTo>
                <a:cubicBezTo>
                  <a:pt x="1224" y="1361"/>
                  <a:pt x="1224" y="1361"/>
                  <a:pt x="1224" y="1361"/>
                </a:cubicBezTo>
                <a:cubicBezTo>
                  <a:pt x="1224" y="1362"/>
                  <a:pt x="1224" y="1362"/>
                  <a:pt x="1224" y="1362"/>
                </a:cubicBezTo>
                <a:cubicBezTo>
                  <a:pt x="1211" y="1362"/>
                  <a:pt x="1211" y="1362"/>
                  <a:pt x="1211" y="1362"/>
                </a:cubicBezTo>
                <a:cubicBezTo>
                  <a:pt x="1211" y="1361"/>
                  <a:pt x="1211" y="1361"/>
                  <a:pt x="1211" y="1361"/>
                </a:cubicBezTo>
                <a:cubicBezTo>
                  <a:pt x="1207" y="1361"/>
                  <a:pt x="1207" y="1361"/>
                  <a:pt x="1207" y="1361"/>
                </a:cubicBezTo>
                <a:cubicBezTo>
                  <a:pt x="1207" y="1359"/>
                  <a:pt x="1207" y="1359"/>
                  <a:pt x="1207" y="1359"/>
                </a:cubicBezTo>
                <a:cubicBezTo>
                  <a:pt x="1204" y="1359"/>
                  <a:pt x="1204" y="1359"/>
                  <a:pt x="1204" y="1359"/>
                </a:cubicBezTo>
                <a:cubicBezTo>
                  <a:pt x="1199" y="1360"/>
                  <a:pt x="1194" y="1360"/>
                  <a:pt x="1190" y="1359"/>
                </a:cubicBezTo>
                <a:cubicBezTo>
                  <a:pt x="1188" y="1358"/>
                  <a:pt x="1188" y="1358"/>
                  <a:pt x="1188" y="1358"/>
                </a:cubicBezTo>
                <a:cubicBezTo>
                  <a:pt x="1188" y="1357"/>
                  <a:pt x="1188" y="1357"/>
                  <a:pt x="1188" y="1357"/>
                </a:cubicBezTo>
                <a:cubicBezTo>
                  <a:pt x="1172" y="1357"/>
                  <a:pt x="1172" y="1357"/>
                  <a:pt x="1172" y="1357"/>
                </a:cubicBezTo>
                <a:cubicBezTo>
                  <a:pt x="1172" y="1357"/>
                  <a:pt x="1172" y="1357"/>
                  <a:pt x="1171" y="1357"/>
                </a:cubicBezTo>
                <a:cubicBezTo>
                  <a:pt x="1167" y="1359"/>
                  <a:pt x="1163" y="1360"/>
                  <a:pt x="1160" y="1359"/>
                </a:cubicBezTo>
                <a:cubicBezTo>
                  <a:pt x="1156" y="1358"/>
                  <a:pt x="1156" y="1358"/>
                  <a:pt x="1156" y="1358"/>
                </a:cubicBezTo>
                <a:cubicBezTo>
                  <a:pt x="1151" y="1358"/>
                  <a:pt x="1151" y="1358"/>
                  <a:pt x="1151" y="1358"/>
                </a:cubicBezTo>
                <a:cubicBezTo>
                  <a:pt x="1151" y="1357"/>
                  <a:pt x="1151" y="1357"/>
                  <a:pt x="1151" y="1357"/>
                </a:cubicBezTo>
                <a:cubicBezTo>
                  <a:pt x="1140" y="1357"/>
                  <a:pt x="1140" y="1357"/>
                  <a:pt x="1140" y="1357"/>
                </a:cubicBezTo>
                <a:cubicBezTo>
                  <a:pt x="1140" y="1358"/>
                  <a:pt x="1140" y="1358"/>
                  <a:pt x="1140" y="1358"/>
                </a:cubicBezTo>
                <a:cubicBezTo>
                  <a:pt x="1127" y="1358"/>
                  <a:pt x="1127" y="1358"/>
                  <a:pt x="1127" y="1358"/>
                </a:cubicBezTo>
                <a:cubicBezTo>
                  <a:pt x="1127" y="1357"/>
                  <a:pt x="1127" y="1357"/>
                  <a:pt x="1127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14" y="1357"/>
                  <a:pt x="1114" y="1357"/>
                  <a:pt x="1114" y="1357"/>
                </a:cubicBezTo>
                <a:cubicBezTo>
                  <a:pt x="1114" y="1358"/>
                  <a:pt x="1114" y="1358"/>
                  <a:pt x="1114" y="1358"/>
                </a:cubicBezTo>
                <a:cubicBezTo>
                  <a:pt x="1103" y="1358"/>
                  <a:pt x="1103" y="1358"/>
                  <a:pt x="1103" y="1358"/>
                </a:cubicBezTo>
                <a:cubicBezTo>
                  <a:pt x="1103" y="1359"/>
                  <a:pt x="1103" y="1359"/>
                  <a:pt x="1103" y="1359"/>
                </a:cubicBezTo>
                <a:cubicBezTo>
                  <a:pt x="1083" y="1361"/>
                  <a:pt x="1083" y="1361"/>
                  <a:pt x="1083" y="1361"/>
                </a:cubicBezTo>
                <a:cubicBezTo>
                  <a:pt x="1081" y="1357"/>
                  <a:pt x="1081" y="1357"/>
                  <a:pt x="1081" y="1357"/>
                </a:cubicBezTo>
                <a:cubicBezTo>
                  <a:pt x="1080" y="1356"/>
                  <a:pt x="1078" y="1356"/>
                  <a:pt x="1074" y="1356"/>
                </a:cubicBezTo>
                <a:cubicBezTo>
                  <a:pt x="1074" y="1356"/>
                  <a:pt x="1073" y="1356"/>
                  <a:pt x="1072" y="1356"/>
                </a:cubicBezTo>
                <a:cubicBezTo>
                  <a:pt x="1072" y="1358"/>
                  <a:pt x="1072" y="1358"/>
                  <a:pt x="1072" y="1358"/>
                </a:cubicBezTo>
                <a:cubicBezTo>
                  <a:pt x="1059" y="1358"/>
                  <a:pt x="1059" y="1358"/>
                  <a:pt x="1059" y="1358"/>
                </a:cubicBezTo>
                <a:cubicBezTo>
                  <a:pt x="1059" y="1357"/>
                  <a:pt x="1059" y="1357"/>
                  <a:pt x="1059" y="1357"/>
                </a:cubicBezTo>
                <a:cubicBezTo>
                  <a:pt x="1055" y="1357"/>
                  <a:pt x="1055" y="1357"/>
                  <a:pt x="1055" y="1357"/>
                </a:cubicBezTo>
                <a:cubicBezTo>
                  <a:pt x="1032" y="1360"/>
                  <a:pt x="1032" y="1360"/>
                  <a:pt x="1032" y="1360"/>
                </a:cubicBezTo>
                <a:cubicBezTo>
                  <a:pt x="1032" y="1358"/>
                  <a:pt x="1032" y="1358"/>
                  <a:pt x="1032" y="1358"/>
                </a:cubicBezTo>
                <a:cubicBezTo>
                  <a:pt x="1030" y="1358"/>
                  <a:pt x="1030" y="1358"/>
                  <a:pt x="1030" y="1358"/>
                </a:cubicBezTo>
                <a:cubicBezTo>
                  <a:pt x="1024" y="1359"/>
                  <a:pt x="1024" y="1359"/>
                  <a:pt x="1024" y="1359"/>
                </a:cubicBezTo>
                <a:cubicBezTo>
                  <a:pt x="1024" y="1358"/>
                  <a:pt x="1024" y="1358"/>
                  <a:pt x="1024" y="1358"/>
                </a:cubicBezTo>
                <a:cubicBezTo>
                  <a:pt x="1019" y="1359"/>
                  <a:pt x="1019" y="1359"/>
                  <a:pt x="1019" y="1359"/>
                </a:cubicBezTo>
                <a:cubicBezTo>
                  <a:pt x="1019" y="1363"/>
                  <a:pt x="1019" y="1363"/>
                  <a:pt x="1019" y="1363"/>
                </a:cubicBezTo>
                <a:cubicBezTo>
                  <a:pt x="1012" y="1361"/>
                  <a:pt x="1012" y="1361"/>
                  <a:pt x="1012" y="1361"/>
                </a:cubicBezTo>
                <a:cubicBezTo>
                  <a:pt x="987" y="1360"/>
                  <a:pt x="987" y="1360"/>
                  <a:pt x="987" y="1360"/>
                </a:cubicBezTo>
                <a:cubicBezTo>
                  <a:pt x="984" y="1361"/>
                  <a:pt x="984" y="1361"/>
                  <a:pt x="984" y="1361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77" y="1364"/>
                  <a:pt x="977" y="1364"/>
                  <a:pt x="977" y="1364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0" y="1361"/>
                  <a:pt x="970" y="1361"/>
                  <a:pt x="970" y="1361"/>
                </a:cubicBezTo>
                <a:cubicBezTo>
                  <a:pt x="970" y="1362"/>
                  <a:pt x="970" y="1362"/>
                  <a:pt x="970" y="1362"/>
                </a:cubicBezTo>
                <a:cubicBezTo>
                  <a:pt x="957" y="1362"/>
                  <a:pt x="957" y="1362"/>
                  <a:pt x="957" y="1362"/>
                </a:cubicBezTo>
                <a:cubicBezTo>
                  <a:pt x="957" y="1361"/>
                  <a:pt x="957" y="1361"/>
                  <a:pt x="957" y="1361"/>
                </a:cubicBezTo>
                <a:cubicBezTo>
                  <a:pt x="956" y="1360"/>
                  <a:pt x="956" y="1360"/>
                  <a:pt x="956" y="1360"/>
                </a:cubicBezTo>
                <a:cubicBezTo>
                  <a:pt x="955" y="1360"/>
                  <a:pt x="955" y="1360"/>
                  <a:pt x="954" y="1359"/>
                </a:cubicBezTo>
                <a:cubicBezTo>
                  <a:pt x="953" y="1359"/>
                  <a:pt x="953" y="1359"/>
                  <a:pt x="953" y="1359"/>
                </a:cubicBezTo>
                <a:cubicBezTo>
                  <a:pt x="953" y="1363"/>
                  <a:pt x="953" y="1363"/>
                  <a:pt x="953" y="1363"/>
                </a:cubicBezTo>
                <a:cubicBezTo>
                  <a:pt x="947" y="1361"/>
                  <a:pt x="947" y="1361"/>
                  <a:pt x="947" y="1361"/>
                </a:cubicBezTo>
                <a:cubicBezTo>
                  <a:pt x="947" y="1362"/>
                  <a:pt x="947" y="1362"/>
                  <a:pt x="947" y="1362"/>
                </a:cubicBezTo>
                <a:cubicBezTo>
                  <a:pt x="941" y="1362"/>
                  <a:pt x="941" y="1362"/>
                  <a:pt x="941" y="1362"/>
                </a:cubicBezTo>
                <a:cubicBezTo>
                  <a:pt x="941" y="1363"/>
                  <a:pt x="941" y="1363"/>
                  <a:pt x="941" y="1363"/>
                </a:cubicBezTo>
                <a:cubicBezTo>
                  <a:pt x="937" y="1362"/>
                  <a:pt x="937" y="1362"/>
                  <a:pt x="937" y="1362"/>
                </a:cubicBezTo>
                <a:cubicBezTo>
                  <a:pt x="934" y="1362"/>
                  <a:pt x="934" y="1362"/>
                  <a:pt x="934" y="1362"/>
                </a:cubicBezTo>
                <a:cubicBezTo>
                  <a:pt x="934" y="1361"/>
                  <a:pt x="934" y="1361"/>
                  <a:pt x="934" y="1361"/>
                </a:cubicBezTo>
                <a:cubicBezTo>
                  <a:pt x="926" y="1360"/>
                  <a:pt x="926" y="1360"/>
                  <a:pt x="926" y="1360"/>
                </a:cubicBezTo>
                <a:cubicBezTo>
                  <a:pt x="926" y="1358"/>
                  <a:pt x="926" y="1358"/>
                  <a:pt x="926" y="1358"/>
                </a:cubicBezTo>
                <a:cubicBezTo>
                  <a:pt x="925" y="1358"/>
                  <a:pt x="924" y="1358"/>
                  <a:pt x="923" y="1358"/>
                </a:cubicBezTo>
                <a:cubicBezTo>
                  <a:pt x="921" y="1358"/>
                  <a:pt x="918" y="1359"/>
                  <a:pt x="915" y="1359"/>
                </a:cubicBezTo>
                <a:cubicBezTo>
                  <a:pt x="912" y="1359"/>
                  <a:pt x="910" y="1359"/>
                  <a:pt x="907" y="1358"/>
                </a:cubicBezTo>
                <a:cubicBezTo>
                  <a:pt x="905" y="1357"/>
                  <a:pt x="905" y="1357"/>
                  <a:pt x="905" y="1357"/>
                </a:cubicBezTo>
                <a:cubicBezTo>
                  <a:pt x="903" y="1357"/>
                  <a:pt x="903" y="1357"/>
                  <a:pt x="903" y="1357"/>
                </a:cubicBezTo>
                <a:cubicBezTo>
                  <a:pt x="902" y="1358"/>
                  <a:pt x="902" y="1358"/>
                  <a:pt x="902" y="1358"/>
                </a:cubicBezTo>
                <a:cubicBezTo>
                  <a:pt x="899" y="1358"/>
                  <a:pt x="899" y="1358"/>
                  <a:pt x="899" y="1358"/>
                </a:cubicBezTo>
                <a:cubicBezTo>
                  <a:pt x="898" y="1358"/>
                  <a:pt x="898" y="1358"/>
                  <a:pt x="897" y="1358"/>
                </a:cubicBezTo>
                <a:cubicBezTo>
                  <a:pt x="893" y="1357"/>
                  <a:pt x="893" y="1357"/>
                  <a:pt x="893" y="1357"/>
                </a:cubicBezTo>
                <a:cubicBezTo>
                  <a:pt x="881" y="1358"/>
                  <a:pt x="881" y="1358"/>
                  <a:pt x="881" y="1358"/>
                </a:cubicBezTo>
                <a:cubicBezTo>
                  <a:pt x="881" y="1359"/>
                  <a:pt x="881" y="1359"/>
                  <a:pt x="881" y="1359"/>
                </a:cubicBezTo>
                <a:cubicBezTo>
                  <a:pt x="879" y="1359"/>
                  <a:pt x="879" y="1359"/>
                  <a:pt x="879" y="1359"/>
                </a:cubicBezTo>
                <a:cubicBezTo>
                  <a:pt x="879" y="1363"/>
                  <a:pt x="879" y="1363"/>
                  <a:pt x="879" y="1363"/>
                </a:cubicBezTo>
                <a:cubicBezTo>
                  <a:pt x="873" y="1361"/>
                  <a:pt x="873" y="1361"/>
                  <a:pt x="873" y="1361"/>
                </a:cubicBezTo>
                <a:cubicBezTo>
                  <a:pt x="873" y="1362"/>
                  <a:pt x="873" y="1362"/>
                  <a:pt x="873" y="1362"/>
                </a:cubicBezTo>
                <a:cubicBezTo>
                  <a:pt x="870" y="1362"/>
                  <a:pt x="870" y="1362"/>
                  <a:pt x="870" y="1362"/>
                </a:cubicBezTo>
                <a:cubicBezTo>
                  <a:pt x="869" y="1365"/>
                  <a:pt x="865" y="1366"/>
                  <a:pt x="864" y="1366"/>
                </a:cubicBezTo>
                <a:cubicBezTo>
                  <a:pt x="858" y="1368"/>
                  <a:pt x="858" y="1368"/>
                  <a:pt x="858" y="1368"/>
                </a:cubicBezTo>
                <a:cubicBezTo>
                  <a:pt x="856" y="1362"/>
                  <a:pt x="856" y="1362"/>
                  <a:pt x="856" y="1362"/>
                </a:cubicBezTo>
                <a:cubicBezTo>
                  <a:pt x="854" y="1361"/>
                  <a:pt x="853" y="1360"/>
                  <a:pt x="851" y="1360"/>
                </a:cubicBezTo>
                <a:cubicBezTo>
                  <a:pt x="850" y="1359"/>
                  <a:pt x="849" y="1359"/>
                  <a:pt x="848" y="1358"/>
                </a:cubicBezTo>
                <a:cubicBezTo>
                  <a:pt x="844" y="1360"/>
                  <a:pt x="844" y="1360"/>
                  <a:pt x="844" y="1360"/>
                </a:cubicBezTo>
                <a:cubicBezTo>
                  <a:pt x="842" y="1359"/>
                  <a:pt x="842" y="1359"/>
                  <a:pt x="842" y="1359"/>
                </a:cubicBezTo>
                <a:cubicBezTo>
                  <a:pt x="841" y="1358"/>
                  <a:pt x="839" y="1357"/>
                  <a:pt x="836" y="1357"/>
                </a:cubicBezTo>
                <a:cubicBezTo>
                  <a:pt x="836" y="1360"/>
                  <a:pt x="836" y="1360"/>
                  <a:pt x="836" y="1360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26" y="1359"/>
                  <a:pt x="826" y="1359"/>
                  <a:pt x="826" y="1359"/>
                </a:cubicBezTo>
                <a:cubicBezTo>
                  <a:pt x="826" y="1361"/>
                  <a:pt x="826" y="1361"/>
                  <a:pt x="826" y="1361"/>
                </a:cubicBezTo>
                <a:cubicBezTo>
                  <a:pt x="820" y="1362"/>
                  <a:pt x="820" y="1362"/>
                  <a:pt x="820" y="1362"/>
                </a:cubicBezTo>
                <a:cubicBezTo>
                  <a:pt x="819" y="1362"/>
                  <a:pt x="818" y="1362"/>
                  <a:pt x="818" y="1361"/>
                </a:cubicBezTo>
                <a:cubicBezTo>
                  <a:pt x="817" y="1364"/>
                  <a:pt x="817" y="1364"/>
                  <a:pt x="817" y="1364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799" y="1361"/>
                  <a:pt x="799" y="1361"/>
                  <a:pt x="799" y="1361"/>
                </a:cubicBezTo>
                <a:cubicBezTo>
                  <a:pt x="799" y="1362"/>
                  <a:pt x="799" y="1362"/>
                  <a:pt x="799" y="1362"/>
                </a:cubicBezTo>
                <a:cubicBezTo>
                  <a:pt x="793" y="1362"/>
                  <a:pt x="793" y="1362"/>
                  <a:pt x="793" y="1362"/>
                </a:cubicBezTo>
                <a:cubicBezTo>
                  <a:pt x="792" y="1362"/>
                  <a:pt x="791" y="1363"/>
                  <a:pt x="791" y="1364"/>
                </a:cubicBezTo>
                <a:lnTo>
                  <a:pt x="782" y="1369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514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568" y="2087880"/>
            <a:ext cx="5791200" cy="3886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A1D4A-6092-4331-81D3-80A1CA957370}" type="datetime1">
              <a:rPr lang="en-US"/>
              <a:pPr>
                <a:defRPr/>
              </a:pPr>
              <a:t>11/7/2012</a:t>
            </a:fld>
            <a:endParaRPr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023E1-6D6F-4A40-963B-52D812B94C0E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5"/>
          <p:cNvSpPr>
            <a:spLocks/>
          </p:cNvSpPr>
          <p:nvPr/>
        </p:nvSpPr>
        <p:spPr bwMode="auto">
          <a:xfrm>
            <a:off x="1522413" y="1905000"/>
            <a:ext cx="6153150" cy="4251325"/>
          </a:xfrm>
          <a:custGeom>
            <a:avLst/>
            <a:gdLst>
              <a:gd name="T0" fmla="*/ 696 w 1967"/>
              <a:gd name="T1" fmla="*/ 1361 h 1369"/>
              <a:gd name="T2" fmla="*/ 618 w 1967"/>
              <a:gd name="T3" fmla="*/ 1360 h 1369"/>
              <a:gd name="T4" fmla="*/ 517 w 1967"/>
              <a:gd name="T5" fmla="*/ 1359 h 1369"/>
              <a:gd name="T6" fmla="*/ 443 w 1967"/>
              <a:gd name="T7" fmla="*/ 1361 h 1369"/>
              <a:gd name="T8" fmla="*/ 361 w 1967"/>
              <a:gd name="T9" fmla="*/ 1358 h 1369"/>
              <a:gd name="T10" fmla="*/ 260 w 1967"/>
              <a:gd name="T11" fmla="*/ 1359 h 1369"/>
              <a:gd name="T12" fmla="*/ 166 w 1967"/>
              <a:gd name="T13" fmla="*/ 1359 h 1369"/>
              <a:gd name="T14" fmla="*/ 104 w 1967"/>
              <a:gd name="T15" fmla="*/ 1356 h 1369"/>
              <a:gd name="T16" fmla="*/ 7 w 1967"/>
              <a:gd name="T17" fmla="*/ 1327 h 1369"/>
              <a:gd name="T18" fmla="*/ 7 w 1967"/>
              <a:gd name="T19" fmla="*/ 1226 h 1369"/>
              <a:gd name="T20" fmla="*/ 9 w 1967"/>
              <a:gd name="T21" fmla="*/ 1139 h 1369"/>
              <a:gd name="T22" fmla="*/ 4 w 1967"/>
              <a:gd name="T23" fmla="*/ 1042 h 1369"/>
              <a:gd name="T24" fmla="*/ 9 w 1967"/>
              <a:gd name="T25" fmla="*/ 896 h 1369"/>
              <a:gd name="T26" fmla="*/ 7 w 1967"/>
              <a:gd name="T27" fmla="*/ 758 h 1369"/>
              <a:gd name="T28" fmla="*/ 9 w 1967"/>
              <a:gd name="T29" fmla="*/ 614 h 1369"/>
              <a:gd name="T30" fmla="*/ 5 w 1967"/>
              <a:gd name="T31" fmla="*/ 443 h 1369"/>
              <a:gd name="T32" fmla="*/ 9 w 1967"/>
              <a:gd name="T33" fmla="*/ 365 h 1369"/>
              <a:gd name="T34" fmla="*/ 5 w 1967"/>
              <a:gd name="T35" fmla="*/ 195 h 1369"/>
              <a:gd name="T36" fmla="*/ 6 w 1967"/>
              <a:gd name="T37" fmla="*/ 107 h 1369"/>
              <a:gd name="T38" fmla="*/ 8 w 1967"/>
              <a:gd name="T39" fmla="*/ 9 h 1369"/>
              <a:gd name="T40" fmla="*/ 120 w 1967"/>
              <a:gd name="T41" fmla="*/ 8 h 1369"/>
              <a:gd name="T42" fmla="*/ 192 w 1967"/>
              <a:gd name="T43" fmla="*/ 5 h 1369"/>
              <a:gd name="T44" fmla="*/ 279 w 1967"/>
              <a:gd name="T45" fmla="*/ 12 h 1369"/>
              <a:gd name="T46" fmla="*/ 374 w 1967"/>
              <a:gd name="T47" fmla="*/ 7 h 1369"/>
              <a:gd name="T48" fmla="*/ 447 w 1967"/>
              <a:gd name="T49" fmla="*/ 10 h 1369"/>
              <a:gd name="T50" fmla="*/ 552 w 1967"/>
              <a:gd name="T51" fmla="*/ 11 h 1369"/>
              <a:gd name="T52" fmla="*/ 630 w 1967"/>
              <a:gd name="T53" fmla="*/ 11 h 1369"/>
              <a:gd name="T54" fmla="*/ 706 w 1967"/>
              <a:gd name="T55" fmla="*/ 10 h 1369"/>
              <a:gd name="T56" fmla="*/ 799 w 1967"/>
              <a:gd name="T57" fmla="*/ 7 h 1369"/>
              <a:gd name="T58" fmla="*/ 879 w 1967"/>
              <a:gd name="T59" fmla="*/ 9 h 1369"/>
              <a:gd name="T60" fmla="*/ 956 w 1967"/>
              <a:gd name="T61" fmla="*/ 9 h 1369"/>
              <a:gd name="T62" fmla="*/ 1055 w 1967"/>
              <a:gd name="T63" fmla="*/ 12 h 1369"/>
              <a:gd name="T64" fmla="*/ 1188 w 1967"/>
              <a:gd name="T65" fmla="*/ 12 h 1369"/>
              <a:gd name="T66" fmla="*/ 1259 w 1967"/>
              <a:gd name="T67" fmla="*/ 9 h 1369"/>
              <a:gd name="T68" fmla="*/ 1378 w 1967"/>
              <a:gd name="T69" fmla="*/ 8 h 1369"/>
              <a:gd name="T70" fmla="*/ 1513 w 1967"/>
              <a:gd name="T71" fmla="*/ 10 h 1369"/>
              <a:gd name="T72" fmla="*/ 1634 w 1967"/>
              <a:gd name="T73" fmla="*/ 12 h 1369"/>
              <a:gd name="T74" fmla="*/ 1774 w 1967"/>
              <a:gd name="T75" fmla="*/ 11 h 1369"/>
              <a:gd name="T76" fmla="*/ 1869 w 1967"/>
              <a:gd name="T77" fmla="*/ 9 h 1369"/>
              <a:gd name="T78" fmla="*/ 1927 w 1967"/>
              <a:gd name="T79" fmla="*/ 6 h 1369"/>
              <a:gd name="T80" fmla="*/ 1963 w 1967"/>
              <a:gd name="T81" fmla="*/ 94 h 1369"/>
              <a:gd name="T82" fmla="*/ 1960 w 1967"/>
              <a:gd name="T83" fmla="*/ 185 h 1369"/>
              <a:gd name="T84" fmla="*/ 1959 w 1967"/>
              <a:gd name="T85" fmla="*/ 330 h 1369"/>
              <a:gd name="T86" fmla="*/ 1958 w 1967"/>
              <a:gd name="T87" fmla="*/ 428 h 1369"/>
              <a:gd name="T88" fmla="*/ 1958 w 1967"/>
              <a:gd name="T89" fmla="*/ 573 h 1369"/>
              <a:gd name="T90" fmla="*/ 1960 w 1967"/>
              <a:gd name="T91" fmla="*/ 721 h 1369"/>
              <a:gd name="T92" fmla="*/ 1957 w 1967"/>
              <a:gd name="T93" fmla="*/ 868 h 1369"/>
              <a:gd name="T94" fmla="*/ 1959 w 1967"/>
              <a:gd name="T95" fmla="*/ 1010 h 1369"/>
              <a:gd name="T96" fmla="*/ 1960 w 1967"/>
              <a:gd name="T97" fmla="*/ 1124 h 1369"/>
              <a:gd name="T98" fmla="*/ 1960 w 1967"/>
              <a:gd name="T99" fmla="*/ 1210 h 1369"/>
              <a:gd name="T100" fmla="*/ 1963 w 1967"/>
              <a:gd name="T101" fmla="*/ 1307 h 1369"/>
              <a:gd name="T102" fmla="*/ 1909 w 1967"/>
              <a:gd name="T103" fmla="*/ 1355 h 1369"/>
              <a:gd name="T104" fmla="*/ 1822 w 1967"/>
              <a:gd name="T105" fmla="*/ 1356 h 1369"/>
              <a:gd name="T106" fmla="*/ 1698 w 1967"/>
              <a:gd name="T107" fmla="*/ 1359 h 1369"/>
              <a:gd name="T108" fmla="*/ 1597 w 1967"/>
              <a:gd name="T109" fmla="*/ 1358 h 1369"/>
              <a:gd name="T110" fmla="*/ 1469 w 1967"/>
              <a:gd name="T111" fmla="*/ 1358 h 1369"/>
              <a:gd name="T112" fmla="*/ 1330 w 1967"/>
              <a:gd name="T113" fmla="*/ 1359 h 1369"/>
              <a:gd name="T114" fmla="*/ 1229 w 1967"/>
              <a:gd name="T115" fmla="*/ 1361 h 1369"/>
              <a:gd name="T116" fmla="*/ 1124 w 1967"/>
              <a:gd name="T117" fmla="*/ 1357 h 1369"/>
              <a:gd name="T118" fmla="*/ 981 w 1967"/>
              <a:gd name="T119" fmla="*/ 1363 h 1369"/>
              <a:gd name="T120" fmla="*/ 907 w 1967"/>
              <a:gd name="T121" fmla="*/ 1358 h 1369"/>
              <a:gd name="T122" fmla="*/ 830 w 1967"/>
              <a:gd name="T123" fmla="*/ 1358 h 1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67" h="1369">
                <a:moveTo>
                  <a:pt x="782" y="1369"/>
                </a:moveTo>
                <a:cubicBezTo>
                  <a:pt x="782" y="1360"/>
                  <a:pt x="782" y="1360"/>
                  <a:pt x="782" y="1360"/>
                </a:cubicBezTo>
                <a:cubicBezTo>
                  <a:pt x="777" y="1362"/>
                  <a:pt x="777" y="1362"/>
                  <a:pt x="777" y="1362"/>
                </a:cubicBezTo>
                <a:cubicBezTo>
                  <a:pt x="777" y="1361"/>
                  <a:pt x="777" y="1361"/>
                  <a:pt x="777" y="1361"/>
                </a:cubicBezTo>
                <a:cubicBezTo>
                  <a:pt x="774" y="1362"/>
                  <a:pt x="774" y="1362"/>
                  <a:pt x="774" y="1362"/>
                </a:cubicBezTo>
                <a:cubicBezTo>
                  <a:pt x="772" y="1359"/>
                  <a:pt x="772" y="1359"/>
                  <a:pt x="772" y="1359"/>
                </a:cubicBezTo>
                <a:cubicBezTo>
                  <a:pt x="761" y="1359"/>
                  <a:pt x="761" y="1359"/>
                  <a:pt x="761" y="1359"/>
                </a:cubicBezTo>
                <a:cubicBezTo>
                  <a:pt x="757" y="1360"/>
                  <a:pt x="752" y="1360"/>
                  <a:pt x="749" y="1359"/>
                </a:cubicBezTo>
                <a:cubicBezTo>
                  <a:pt x="747" y="1358"/>
                  <a:pt x="747" y="1358"/>
                  <a:pt x="747" y="1358"/>
                </a:cubicBezTo>
                <a:cubicBezTo>
                  <a:pt x="746" y="1356"/>
                  <a:pt x="746" y="1356"/>
                  <a:pt x="746" y="1356"/>
                </a:cubicBezTo>
                <a:cubicBezTo>
                  <a:pt x="738" y="1359"/>
                  <a:pt x="738" y="1359"/>
                  <a:pt x="738" y="1359"/>
                </a:cubicBezTo>
                <a:cubicBezTo>
                  <a:pt x="738" y="1357"/>
                  <a:pt x="738" y="1357"/>
                  <a:pt x="738" y="1357"/>
                </a:cubicBezTo>
                <a:cubicBezTo>
                  <a:pt x="733" y="1358"/>
                  <a:pt x="733" y="1358"/>
                  <a:pt x="733" y="1358"/>
                </a:cubicBezTo>
                <a:cubicBezTo>
                  <a:pt x="732" y="1359"/>
                  <a:pt x="732" y="1359"/>
                  <a:pt x="732" y="1359"/>
                </a:cubicBezTo>
                <a:cubicBezTo>
                  <a:pt x="730" y="1359"/>
                  <a:pt x="730" y="1359"/>
                  <a:pt x="730" y="1359"/>
                </a:cubicBezTo>
                <a:cubicBezTo>
                  <a:pt x="730" y="1362"/>
                  <a:pt x="730" y="1362"/>
                  <a:pt x="730" y="1362"/>
                </a:cubicBezTo>
                <a:cubicBezTo>
                  <a:pt x="723" y="1360"/>
                  <a:pt x="723" y="1360"/>
                  <a:pt x="723" y="1360"/>
                </a:cubicBezTo>
                <a:cubicBezTo>
                  <a:pt x="723" y="1361"/>
                  <a:pt x="723" y="1361"/>
                  <a:pt x="723" y="1361"/>
                </a:cubicBezTo>
                <a:cubicBezTo>
                  <a:pt x="710" y="1361"/>
                  <a:pt x="710" y="1361"/>
                  <a:pt x="710" y="1361"/>
                </a:cubicBezTo>
                <a:cubicBezTo>
                  <a:pt x="710" y="1359"/>
                  <a:pt x="710" y="1359"/>
                  <a:pt x="710" y="1359"/>
                </a:cubicBezTo>
                <a:cubicBezTo>
                  <a:pt x="706" y="1359"/>
                  <a:pt x="706" y="1359"/>
                  <a:pt x="706" y="1359"/>
                </a:cubicBezTo>
                <a:cubicBezTo>
                  <a:pt x="699" y="1361"/>
                  <a:pt x="699" y="1361"/>
                  <a:pt x="699" y="1361"/>
                </a:cubicBezTo>
                <a:cubicBezTo>
                  <a:pt x="699" y="1362"/>
                  <a:pt x="699" y="1362"/>
                  <a:pt x="699" y="1362"/>
                </a:cubicBezTo>
                <a:cubicBezTo>
                  <a:pt x="696" y="1361"/>
                  <a:pt x="696" y="1361"/>
                  <a:pt x="696" y="1361"/>
                </a:cubicBezTo>
                <a:cubicBezTo>
                  <a:pt x="693" y="1362"/>
                  <a:pt x="693" y="1362"/>
                  <a:pt x="693" y="1362"/>
                </a:cubicBezTo>
                <a:cubicBezTo>
                  <a:pt x="693" y="1361"/>
                  <a:pt x="693" y="1361"/>
                  <a:pt x="693" y="1361"/>
                </a:cubicBezTo>
                <a:cubicBezTo>
                  <a:pt x="682" y="1358"/>
                  <a:pt x="682" y="1358"/>
                  <a:pt x="682" y="1358"/>
                </a:cubicBezTo>
                <a:cubicBezTo>
                  <a:pt x="681" y="1359"/>
                  <a:pt x="681" y="1359"/>
                  <a:pt x="680" y="1359"/>
                </a:cubicBezTo>
                <a:cubicBezTo>
                  <a:pt x="672" y="1362"/>
                  <a:pt x="672" y="1362"/>
                  <a:pt x="672" y="1362"/>
                </a:cubicBezTo>
                <a:cubicBezTo>
                  <a:pt x="672" y="1358"/>
                  <a:pt x="672" y="1358"/>
                  <a:pt x="672" y="1358"/>
                </a:cubicBezTo>
                <a:cubicBezTo>
                  <a:pt x="670" y="1358"/>
                  <a:pt x="670" y="1358"/>
                  <a:pt x="670" y="1358"/>
                </a:cubicBezTo>
                <a:cubicBezTo>
                  <a:pt x="670" y="1356"/>
                  <a:pt x="670" y="1356"/>
                  <a:pt x="670" y="1356"/>
                </a:cubicBezTo>
                <a:cubicBezTo>
                  <a:pt x="669" y="1356"/>
                  <a:pt x="669" y="1356"/>
                  <a:pt x="669" y="1356"/>
                </a:cubicBezTo>
                <a:cubicBezTo>
                  <a:pt x="668" y="1357"/>
                  <a:pt x="666" y="1357"/>
                  <a:pt x="665" y="1357"/>
                </a:cubicBezTo>
                <a:cubicBezTo>
                  <a:pt x="665" y="1357"/>
                  <a:pt x="664" y="1357"/>
                  <a:pt x="664" y="1357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3" y="1356"/>
                  <a:pt x="653" y="1356"/>
                  <a:pt x="653" y="1356"/>
                </a:cubicBezTo>
                <a:cubicBezTo>
                  <a:pt x="653" y="1355"/>
                  <a:pt x="653" y="1355"/>
                  <a:pt x="653" y="1355"/>
                </a:cubicBezTo>
                <a:cubicBezTo>
                  <a:pt x="646" y="1356"/>
                  <a:pt x="646" y="1356"/>
                  <a:pt x="646" y="1356"/>
                </a:cubicBezTo>
                <a:cubicBezTo>
                  <a:pt x="646" y="1357"/>
                  <a:pt x="646" y="1357"/>
                  <a:pt x="646" y="1357"/>
                </a:cubicBezTo>
                <a:cubicBezTo>
                  <a:pt x="637" y="1357"/>
                  <a:pt x="637" y="1357"/>
                  <a:pt x="637" y="1357"/>
                </a:cubicBezTo>
                <a:cubicBezTo>
                  <a:pt x="637" y="1360"/>
                  <a:pt x="637" y="1360"/>
                  <a:pt x="637" y="1360"/>
                </a:cubicBezTo>
                <a:cubicBezTo>
                  <a:pt x="630" y="1358"/>
                  <a:pt x="630" y="1358"/>
                  <a:pt x="630" y="1358"/>
                </a:cubicBezTo>
                <a:cubicBezTo>
                  <a:pt x="629" y="1361"/>
                  <a:pt x="629" y="1361"/>
                  <a:pt x="629" y="1361"/>
                </a:cubicBezTo>
                <a:cubicBezTo>
                  <a:pt x="625" y="1359"/>
                  <a:pt x="625" y="1359"/>
                  <a:pt x="625" y="1359"/>
                </a:cubicBezTo>
                <a:cubicBezTo>
                  <a:pt x="624" y="1362"/>
                  <a:pt x="624" y="1362"/>
                  <a:pt x="624" y="1362"/>
                </a:cubicBezTo>
                <a:cubicBezTo>
                  <a:pt x="618" y="1360"/>
                  <a:pt x="618" y="1360"/>
                  <a:pt x="618" y="1360"/>
                </a:cubicBezTo>
                <a:cubicBezTo>
                  <a:pt x="617" y="1361"/>
                  <a:pt x="615" y="1361"/>
                  <a:pt x="614" y="1360"/>
                </a:cubicBezTo>
                <a:cubicBezTo>
                  <a:pt x="613" y="1360"/>
                  <a:pt x="613" y="1360"/>
                  <a:pt x="613" y="1360"/>
                </a:cubicBezTo>
                <a:cubicBezTo>
                  <a:pt x="613" y="1361"/>
                  <a:pt x="612" y="1361"/>
                  <a:pt x="612" y="1361"/>
                </a:cubicBezTo>
                <a:cubicBezTo>
                  <a:pt x="609" y="1361"/>
                  <a:pt x="609" y="1361"/>
                  <a:pt x="609" y="1361"/>
                </a:cubicBezTo>
                <a:cubicBezTo>
                  <a:pt x="608" y="1361"/>
                  <a:pt x="608" y="1361"/>
                  <a:pt x="607" y="1361"/>
                </a:cubicBezTo>
                <a:cubicBezTo>
                  <a:pt x="593" y="1361"/>
                  <a:pt x="593" y="1361"/>
                  <a:pt x="593" y="1361"/>
                </a:cubicBezTo>
                <a:cubicBezTo>
                  <a:pt x="593" y="1359"/>
                  <a:pt x="593" y="1359"/>
                  <a:pt x="593" y="1359"/>
                </a:cubicBezTo>
                <a:cubicBezTo>
                  <a:pt x="591" y="1359"/>
                  <a:pt x="591" y="1359"/>
                  <a:pt x="591" y="1359"/>
                </a:cubicBezTo>
                <a:cubicBezTo>
                  <a:pt x="583" y="1363"/>
                  <a:pt x="583" y="1363"/>
                  <a:pt x="583" y="1363"/>
                </a:cubicBezTo>
                <a:cubicBezTo>
                  <a:pt x="583" y="1358"/>
                  <a:pt x="583" y="1358"/>
                  <a:pt x="583" y="1358"/>
                </a:cubicBezTo>
                <a:cubicBezTo>
                  <a:pt x="576" y="1360"/>
                  <a:pt x="576" y="1360"/>
                  <a:pt x="576" y="1360"/>
                </a:cubicBezTo>
                <a:cubicBezTo>
                  <a:pt x="576" y="1356"/>
                  <a:pt x="576" y="1356"/>
                  <a:pt x="576" y="1356"/>
                </a:cubicBezTo>
                <a:cubicBezTo>
                  <a:pt x="575" y="1356"/>
                  <a:pt x="575" y="1356"/>
                  <a:pt x="575" y="1356"/>
                </a:cubicBezTo>
                <a:cubicBezTo>
                  <a:pt x="575" y="1358"/>
                  <a:pt x="575" y="1358"/>
                  <a:pt x="575" y="1358"/>
                </a:cubicBezTo>
                <a:cubicBezTo>
                  <a:pt x="569" y="1358"/>
                  <a:pt x="569" y="1358"/>
                  <a:pt x="569" y="1358"/>
                </a:cubicBezTo>
                <a:cubicBezTo>
                  <a:pt x="569" y="1359"/>
                  <a:pt x="569" y="1359"/>
                  <a:pt x="569" y="1359"/>
                </a:cubicBezTo>
                <a:cubicBezTo>
                  <a:pt x="555" y="1359"/>
                  <a:pt x="555" y="1359"/>
                  <a:pt x="555" y="1359"/>
                </a:cubicBezTo>
                <a:cubicBezTo>
                  <a:pt x="555" y="1358"/>
                  <a:pt x="555" y="1358"/>
                  <a:pt x="555" y="1358"/>
                </a:cubicBezTo>
                <a:cubicBezTo>
                  <a:pt x="552" y="1358"/>
                  <a:pt x="552" y="1358"/>
                  <a:pt x="552" y="1358"/>
                </a:cubicBezTo>
                <a:cubicBezTo>
                  <a:pt x="551" y="1356"/>
                  <a:pt x="551" y="1356"/>
                  <a:pt x="551" y="1356"/>
                </a:cubicBezTo>
                <a:cubicBezTo>
                  <a:pt x="524" y="1359"/>
                  <a:pt x="524" y="1359"/>
                  <a:pt x="524" y="1359"/>
                </a:cubicBezTo>
                <a:cubicBezTo>
                  <a:pt x="524" y="1358"/>
                  <a:pt x="524" y="1358"/>
                  <a:pt x="524" y="1358"/>
                </a:cubicBezTo>
                <a:cubicBezTo>
                  <a:pt x="522" y="1357"/>
                  <a:pt x="520" y="1357"/>
                  <a:pt x="518" y="1357"/>
                </a:cubicBezTo>
                <a:cubicBezTo>
                  <a:pt x="517" y="1359"/>
                  <a:pt x="517" y="1359"/>
                  <a:pt x="517" y="1359"/>
                </a:cubicBezTo>
                <a:cubicBezTo>
                  <a:pt x="512" y="1358"/>
                  <a:pt x="512" y="1358"/>
                  <a:pt x="512" y="1358"/>
                </a:cubicBezTo>
                <a:cubicBezTo>
                  <a:pt x="511" y="1361"/>
                  <a:pt x="511" y="1361"/>
                  <a:pt x="511" y="1361"/>
                </a:cubicBezTo>
                <a:cubicBezTo>
                  <a:pt x="505" y="1358"/>
                  <a:pt x="505" y="1358"/>
                  <a:pt x="505" y="1358"/>
                </a:cubicBezTo>
                <a:cubicBezTo>
                  <a:pt x="504" y="1358"/>
                  <a:pt x="504" y="1358"/>
                  <a:pt x="504" y="1358"/>
                </a:cubicBezTo>
                <a:cubicBezTo>
                  <a:pt x="504" y="1359"/>
                  <a:pt x="504" y="1359"/>
                  <a:pt x="504" y="1359"/>
                </a:cubicBezTo>
                <a:cubicBezTo>
                  <a:pt x="500" y="1359"/>
                  <a:pt x="500" y="1359"/>
                  <a:pt x="500" y="1359"/>
                </a:cubicBezTo>
                <a:cubicBezTo>
                  <a:pt x="496" y="1360"/>
                  <a:pt x="496" y="1360"/>
                  <a:pt x="496" y="1360"/>
                </a:cubicBezTo>
                <a:cubicBezTo>
                  <a:pt x="496" y="1361"/>
                  <a:pt x="496" y="1361"/>
                  <a:pt x="496" y="1361"/>
                </a:cubicBezTo>
                <a:cubicBezTo>
                  <a:pt x="488" y="1361"/>
                  <a:pt x="488" y="1361"/>
                  <a:pt x="488" y="1361"/>
                </a:cubicBezTo>
                <a:cubicBezTo>
                  <a:pt x="488" y="1363"/>
                  <a:pt x="488" y="1363"/>
                  <a:pt x="488" y="1363"/>
                </a:cubicBezTo>
                <a:cubicBezTo>
                  <a:pt x="480" y="1361"/>
                  <a:pt x="480" y="1361"/>
                  <a:pt x="480" y="1361"/>
                </a:cubicBezTo>
                <a:cubicBezTo>
                  <a:pt x="479" y="1363"/>
                  <a:pt x="479" y="1363"/>
                  <a:pt x="479" y="1363"/>
                </a:cubicBezTo>
                <a:cubicBezTo>
                  <a:pt x="468" y="1363"/>
                  <a:pt x="468" y="1363"/>
                  <a:pt x="468" y="1363"/>
                </a:cubicBezTo>
                <a:cubicBezTo>
                  <a:pt x="468" y="1362"/>
                  <a:pt x="468" y="1362"/>
                  <a:pt x="468" y="1362"/>
                </a:cubicBezTo>
                <a:cubicBezTo>
                  <a:pt x="467" y="1362"/>
                  <a:pt x="467" y="1362"/>
                  <a:pt x="467" y="1362"/>
                </a:cubicBezTo>
                <a:cubicBezTo>
                  <a:pt x="463" y="1362"/>
                  <a:pt x="463" y="1362"/>
                  <a:pt x="463" y="1362"/>
                </a:cubicBezTo>
                <a:cubicBezTo>
                  <a:pt x="463" y="1361"/>
                  <a:pt x="463" y="1361"/>
                  <a:pt x="463" y="1361"/>
                </a:cubicBezTo>
                <a:cubicBezTo>
                  <a:pt x="453" y="1360"/>
                  <a:pt x="453" y="1360"/>
                  <a:pt x="453" y="1360"/>
                </a:cubicBezTo>
                <a:cubicBezTo>
                  <a:pt x="453" y="1362"/>
                  <a:pt x="453" y="1362"/>
                  <a:pt x="453" y="1362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61"/>
                  <a:pt x="443" y="1361"/>
                  <a:pt x="443" y="1361"/>
                </a:cubicBezTo>
                <a:cubicBezTo>
                  <a:pt x="437" y="1359"/>
                  <a:pt x="437" y="1359"/>
                  <a:pt x="437" y="1359"/>
                </a:cubicBezTo>
                <a:cubicBezTo>
                  <a:pt x="431" y="1359"/>
                  <a:pt x="431" y="1359"/>
                  <a:pt x="431" y="1359"/>
                </a:cubicBezTo>
                <a:cubicBezTo>
                  <a:pt x="431" y="1361"/>
                  <a:pt x="431" y="1361"/>
                  <a:pt x="431" y="1361"/>
                </a:cubicBezTo>
                <a:cubicBezTo>
                  <a:pt x="422" y="1361"/>
                  <a:pt x="422" y="1361"/>
                  <a:pt x="422" y="1361"/>
                </a:cubicBezTo>
                <a:cubicBezTo>
                  <a:pt x="422" y="1360"/>
                  <a:pt x="422" y="1360"/>
                  <a:pt x="422" y="1360"/>
                </a:cubicBezTo>
                <a:cubicBezTo>
                  <a:pt x="421" y="1360"/>
                  <a:pt x="421" y="1360"/>
                  <a:pt x="420" y="1361"/>
                </a:cubicBezTo>
                <a:cubicBezTo>
                  <a:pt x="420" y="1361"/>
                  <a:pt x="419" y="1361"/>
                  <a:pt x="419" y="1361"/>
                </a:cubicBezTo>
                <a:cubicBezTo>
                  <a:pt x="418" y="1362"/>
                  <a:pt x="418" y="1362"/>
                  <a:pt x="418" y="1362"/>
                </a:cubicBezTo>
                <a:cubicBezTo>
                  <a:pt x="417" y="1362"/>
                  <a:pt x="417" y="1362"/>
                  <a:pt x="417" y="1362"/>
                </a:cubicBezTo>
                <a:cubicBezTo>
                  <a:pt x="416" y="1363"/>
                  <a:pt x="414" y="1364"/>
                  <a:pt x="412" y="1365"/>
                </a:cubicBezTo>
                <a:cubicBezTo>
                  <a:pt x="403" y="1367"/>
                  <a:pt x="403" y="1367"/>
                  <a:pt x="403" y="1367"/>
                </a:cubicBezTo>
                <a:cubicBezTo>
                  <a:pt x="403" y="1361"/>
                  <a:pt x="403" y="1361"/>
                  <a:pt x="403" y="1361"/>
                </a:cubicBezTo>
                <a:cubicBezTo>
                  <a:pt x="398" y="1361"/>
                  <a:pt x="398" y="1361"/>
                  <a:pt x="398" y="1361"/>
                </a:cubicBezTo>
                <a:cubicBezTo>
                  <a:pt x="398" y="1362"/>
                  <a:pt x="398" y="1362"/>
                  <a:pt x="398" y="1362"/>
                </a:cubicBezTo>
                <a:cubicBezTo>
                  <a:pt x="392" y="1361"/>
                  <a:pt x="392" y="1361"/>
                  <a:pt x="392" y="1361"/>
                </a:cubicBezTo>
                <a:cubicBezTo>
                  <a:pt x="387" y="1361"/>
                  <a:pt x="387" y="1361"/>
                  <a:pt x="387" y="1361"/>
                </a:cubicBezTo>
                <a:cubicBezTo>
                  <a:pt x="387" y="1360"/>
                  <a:pt x="387" y="1360"/>
                  <a:pt x="387" y="1360"/>
                </a:cubicBezTo>
                <a:cubicBezTo>
                  <a:pt x="385" y="1359"/>
                  <a:pt x="385" y="1359"/>
                  <a:pt x="385" y="1359"/>
                </a:cubicBezTo>
                <a:cubicBezTo>
                  <a:pt x="385" y="1360"/>
                  <a:pt x="385" y="1360"/>
                  <a:pt x="385" y="1360"/>
                </a:cubicBezTo>
                <a:cubicBezTo>
                  <a:pt x="382" y="1361"/>
                  <a:pt x="378" y="1362"/>
                  <a:pt x="374" y="1362"/>
                </a:cubicBezTo>
                <a:cubicBezTo>
                  <a:pt x="373" y="1362"/>
                  <a:pt x="371" y="1362"/>
                  <a:pt x="370" y="1362"/>
                </a:cubicBezTo>
                <a:cubicBezTo>
                  <a:pt x="367" y="1361"/>
                  <a:pt x="367" y="1361"/>
                  <a:pt x="367" y="1361"/>
                </a:cubicBezTo>
                <a:cubicBezTo>
                  <a:pt x="361" y="1361"/>
                  <a:pt x="361" y="1361"/>
                  <a:pt x="361" y="1361"/>
                </a:cubicBezTo>
                <a:cubicBezTo>
                  <a:pt x="361" y="1358"/>
                  <a:pt x="361" y="1358"/>
                  <a:pt x="361" y="1358"/>
                </a:cubicBezTo>
                <a:cubicBezTo>
                  <a:pt x="357" y="1357"/>
                  <a:pt x="357" y="1357"/>
                  <a:pt x="357" y="1357"/>
                </a:cubicBezTo>
                <a:cubicBezTo>
                  <a:pt x="355" y="1358"/>
                  <a:pt x="355" y="1358"/>
                  <a:pt x="355" y="1358"/>
                </a:cubicBezTo>
                <a:cubicBezTo>
                  <a:pt x="352" y="1359"/>
                  <a:pt x="348" y="1358"/>
                  <a:pt x="345" y="1358"/>
                </a:cubicBezTo>
                <a:cubicBezTo>
                  <a:pt x="344" y="1359"/>
                  <a:pt x="344" y="1359"/>
                  <a:pt x="344" y="1359"/>
                </a:cubicBezTo>
                <a:cubicBezTo>
                  <a:pt x="340" y="1359"/>
                  <a:pt x="340" y="1359"/>
                  <a:pt x="340" y="1359"/>
                </a:cubicBezTo>
                <a:cubicBezTo>
                  <a:pt x="340" y="1362"/>
                  <a:pt x="340" y="1362"/>
                  <a:pt x="340" y="1362"/>
                </a:cubicBezTo>
                <a:cubicBezTo>
                  <a:pt x="333" y="1361"/>
                  <a:pt x="333" y="1361"/>
                  <a:pt x="333" y="1361"/>
                </a:cubicBezTo>
                <a:cubicBezTo>
                  <a:pt x="321" y="1361"/>
                  <a:pt x="321" y="1361"/>
                  <a:pt x="321" y="1361"/>
                </a:cubicBezTo>
                <a:cubicBezTo>
                  <a:pt x="311" y="1364"/>
                  <a:pt x="311" y="1364"/>
                  <a:pt x="311" y="1364"/>
                </a:cubicBezTo>
                <a:cubicBezTo>
                  <a:pt x="311" y="1362"/>
                  <a:pt x="311" y="1362"/>
                  <a:pt x="311" y="1362"/>
                </a:cubicBezTo>
                <a:cubicBezTo>
                  <a:pt x="309" y="1362"/>
                  <a:pt x="307" y="1362"/>
                  <a:pt x="305" y="1361"/>
                </a:cubicBezTo>
                <a:cubicBezTo>
                  <a:pt x="303" y="1361"/>
                  <a:pt x="303" y="1361"/>
                  <a:pt x="303" y="1361"/>
                </a:cubicBezTo>
                <a:cubicBezTo>
                  <a:pt x="302" y="1358"/>
                  <a:pt x="302" y="1358"/>
                  <a:pt x="302" y="1358"/>
                </a:cubicBezTo>
                <a:cubicBezTo>
                  <a:pt x="301" y="1359"/>
                  <a:pt x="301" y="1359"/>
                  <a:pt x="300" y="1359"/>
                </a:cubicBezTo>
                <a:cubicBezTo>
                  <a:pt x="299" y="1359"/>
                  <a:pt x="299" y="1359"/>
                  <a:pt x="299" y="1359"/>
                </a:cubicBezTo>
                <a:cubicBezTo>
                  <a:pt x="293" y="1359"/>
                  <a:pt x="293" y="1359"/>
                  <a:pt x="293" y="1359"/>
                </a:cubicBezTo>
                <a:cubicBezTo>
                  <a:pt x="287" y="1361"/>
                  <a:pt x="287" y="1361"/>
                  <a:pt x="287" y="1361"/>
                </a:cubicBezTo>
                <a:cubicBezTo>
                  <a:pt x="286" y="1359"/>
                  <a:pt x="286" y="1359"/>
                  <a:pt x="286" y="1359"/>
                </a:cubicBezTo>
                <a:cubicBezTo>
                  <a:pt x="280" y="1359"/>
                  <a:pt x="280" y="1359"/>
                  <a:pt x="280" y="1359"/>
                </a:cubicBezTo>
                <a:cubicBezTo>
                  <a:pt x="280" y="1357"/>
                  <a:pt x="280" y="1357"/>
                  <a:pt x="280" y="1357"/>
                </a:cubicBezTo>
                <a:cubicBezTo>
                  <a:pt x="279" y="1357"/>
                  <a:pt x="279" y="1357"/>
                  <a:pt x="279" y="1357"/>
                </a:cubicBezTo>
                <a:cubicBezTo>
                  <a:pt x="279" y="1360"/>
                  <a:pt x="279" y="1360"/>
                  <a:pt x="279" y="1360"/>
                </a:cubicBezTo>
                <a:cubicBezTo>
                  <a:pt x="269" y="1357"/>
                  <a:pt x="269" y="1357"/>
                  <a:pt x="269" y="1357"/>
                </a:cubicBezTo>
                <a:cubicBezTo>
                  <a:pt x="264" y="1359"/>
                  <a:pt x="262" y="1359"/>
                  <a:pt x="260" y="1359"/>
                </a:cubicBezTo>
                <a:cubicBezTo>
                  <a:pt x="258" y="1359"/>
                  <a:pt x="258" y="1359"/>
                  <a:pt x="258" y="1359"/>
                </a:cubicBezTo>
                <a:cubicBezTo>
                  <a:pt x="254" y="1360"/>
                  <a:pt x="251" y="1359"/>
                  <a:pt x="249" y="1358"/>
                </a:cubicBezTo>
                <a:cubicBezTo>
                  <a:pt x="247" y="1358"/>
                  <a:pt x="247" y="1358"/>
                  <a:pt x="247" y="1358"/>
                </a:cubicBezTo>
                <a:cubicBezTo>
                  <a:pt x="239" y="1362"/>
                  <a:pt x="239" y="1362"/>
                  <a:pt x="239" y="1362"/>
                </a:cubicBezTo>
                <a:cubicBezTo>
                  <a:pt x="239" y="1358"/>
                  <a:pt x="239" y="1358"/>
                  <a:pt x="239" y="1358"/>
                </a:cubicBezTo>
                <a:cubicBezTo>
                  <a:pt x="232" y="1358"/>
                  <a:pt x="232" y="1358"/>
                  <a:pt x="232" y="1358"/>
                </a:cubicBezTo>
                <a:cubicBezTo>
                  <a:pt x="231" y="1359"/>
                  <a:pt x="230" y="1359"/>
                  <a:pt x="228" y="1359"/>
                </a:cubicBezTo>
                <a:cubicBezTo>
                  <a:pt x="227" y="1359"/>
                  <a:pt x="227" y="1359"/>
                  <a:pt x="227" y="1359"/>
                </a:cubicBezTo>
                <a:cubicBezTo>
                  <a:pt x="222" y="1359"/>
                  <a:pt x="222" y="1359"/>
                  <a:pt x="222" y="1359"/>
                </a:cubicBezTo>
                <a:cubicBezTo>
                  <a:pt x="222" y="1358"/>
                  <a:pt x="222" y="1358"/>
                  <a:pt x="222" y="1358"/>
                </a:cubicBezTo>
                <a:cubicBezTo>
                  <a:pt x="220" y="1358"/>
                  <a:pt x="220" y="1358"/>
                  <a:pt x="220" y="1358"/>
                </a:cubicBezTo>
                <a:cubicBezTo>
                  <a:pt x="220" y="1356"/>
                  <a:pt x="220" y="1356"/>
                  <a:pt x="220" y="1356"/>
                </a:cubicBezTo>
                <a:cubicBezTo>
                  <a:pt x="218" y="1356"/>
                  <a:pt x="216" y="1356"/>
                  <a:pt x="215" y="1356"/>
                </a:cubicBezTo>
                <a:cubicBezTo>
                  <a:pt x="215" y="1362"/>
                  <a:pt x="215" y="1362"/>
                  <a:pt x="215" y="1362"/>
                </a:cubicBezTo>
                <a:cubicBezTo>
                  <a:pt x="207" y="1358"/>
                  <a:pt x="207" y="1358"/>
                  <a:pt x="207" y="1358"/>
                </a:cubicBezTo>
                <a:cubicBezTo>
                  <a:pt x="205" y="1358"/>
                  <a:pt x="205" y="1358"/>
                  <a:pt x="205" y="1358"/>
                </a:cubicBezTo>
                <a:cubicBezTo>
                  <a:pt x="205" y="1359"/>
                  <a:pt x="205" y="1359"/>
                  <a:pt x="205" y="1359"/>
                </a:cubicBezTo>
                <a:cubicBezTo>
                  <a:pt x="198" y="1359"/>
                  <a:pt x="198" y="1359"/>
                  <a:pt x="198" y="1359"/>
                </a:cubicBezTo>
                <a:cubicBezTo>
                  <a:pt x="198" y="1361"/>
                  <a:pt x="198" y="1361"/>
                  <a:pt x="198" y="1361"/>
                </a:cubicBezTo>
                <a:cubicBezTo>
                  <a:pt x="194" y="1361"/>
                  <a:pt x="194" y="1361"/>
                  <a:pt x="194" y="1361"/>
                </a:cubicBezTo>
                <a:cubicBezTo>
                  <a:pt x="192" y="1364"/>
                  <a:pt x="192" y="1364"/>
                  <a:pt x="192" y="1364"/>
                </a:cubicBezTo>
                <a:cubicBezTo>
                  <a:pt x="182" y="1361"/>
                  <a:pt x="182" y="1361"/>
                  <a:pt x="182" y="1361"/>
                </a:cubicBezTo>
                <a:cubicBezTo>
                  <a:pt x="181" y="1362"/>
                  <a:pt x="181" y="1362"/>
                  <a:pt x="181" y="1362"/>
                </a:cubicBezTo>
                <a:cubicBezTo>
                  <a:pt x="175" y="1363"/>
                  <a:pt x="170" y="1360"/>
                  <a:pt x="166" y="1359"/>
                </a:cubicBezTo>
                <a:cubicBezTo>
                  <a:pt x="166" y="1358"/>
                  <a:pt x="165" y="1358"/>
                  <a:pt x="164" y="1358"/>
                </a:cubicBezTo>
                <a:cubicBezTo>
                  <a:pt x="164" y="1358"/>
                  <a:pt x="163" y="1358"/>
                  <a:pt x="163" y="1358"/>
                </a:cubicBezTo>
                <a:cubicBezTo>
                  <a:pt x="162" y="1359"/>
                  <a:pt x="160" y="1359"/>
                  <a:pt x="159" y="1359"/>
                </a:cubicBezTo>
                <a:cubicBezTo>
                  <a:pt x="153" y="1360"/>
                  <a:pt x="153" y="1360"/>
                  <a:pt x="153" y="1360"/>
                </a:cubicBezTo>
                <a:cubicBezTo>
                  <a:pt x="153" y="1359"/>
                  <a:pt x="153" y="1359"/>
                  <a:pt x="153" y="1359"/>
                </a:cubicBezTo>
                <a:cubicBezTo>
                  <a:pt x="152" y="1358"/>
                  <a:pt x="152" y="1358"/>
                  <a:pt x="152" y="1358"/>
                </a:cubicBezTo>
                <a:cubicBezTo>
                  <a:pt x="146" y="1358"/>
                  <a:pt x="146" y="1358"/>
                  <a:pt x="146" y="1358"/>
                </a:cubicBezTo>
                <a:cubicBezTo>
                  <a:pt x="145" y="1358"/>
                  <a:pt x="144" y="1358"/>
                  <a:pt x="144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1" y="1358"/>
                  <a:pt x="141" y="1357"/>
                  <a:pt x="140" y="1357"/>
                </a:cubicBezTo>
                <a:cubicBezTo>
                  <a:pt x="140" y="1357"/>
                  <a:pt x="140" y="1357"/>
                  <a:pt x="139" y="1357"/>
                </a:cubicBezTo>
                <a:cubicBezTo>
                  <a:pt x="139" y="1357"/>
                  <a:pt x="138" y="1358"/>
                  <a:pt x="136" y="1358"/>
                </a:cubicBezTo>
                <a:cubicBezTo>
                  <a:pt x="135" y="1361"/>
                  <a:pt x="135" y="1361"/>
                  <a:pt x="135" y="1361"/>
                </a:cubicBezTo>
                <a:cubicBezTo>
                  <a:pt x="130" y="1359"/>
                  <a:pt x="130" y="1359"/>
                  <a:pt x="130" y="1359"/>
                </a:cubicBezTo>
                <a:cubicBezTo>
                  <a:pt x="129" y="1360"/>
                  <a:pt x="128" y="1360"/>
                  <a:pt x="126" y="1361"/>
                </a:cubicBezTo>
                <a:cubicBezTo>
                  <a:pt x="125" y="1361"/>
                  <a:pt x="125" y="1361"/>
                  <a:pt x="125" y="1361"/>
                </a:cubicBezTo>
                <a:cubicBezTo>
                  <a:pt x="124" y="1362"/>
                  <a:pt x="124" y="1362"/>
                  <a:pt x="124" y="1362"/>
                </a:cubicBezTo>
                <a:cubicBezTo>
                  <a:pt x="121" y="1361"/>
                  <a:pt x="121" y="1361"/>
                  <a:pt x="121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06" y="1361"/>
                  <a:pt x="106" y="1361"/>
                  <a:pt x="106" y="1361"/>
                </a:cubicBezTo>
                <a:cubicBezTo>
                  <a:pt x="106" y="1359"/>
                  <a:pt x="106" y="1359"/>
                  <a:pt x="106" y="1359"/>
                </a:cubicBezTo>
                <a:cubicBezTo>
                  <a:pt x="104" y="1356"/>
                  <a:pt x="104" y="1356"/>
                  <a:pt x="104" y="1356"/>
                </a:cubicBezTo>
                <a:cubicBezTo>
                  <a:pt x="102" y="1356"/>
                  <a:pt x="102" y="1356"/>
                  <a:pt x="102" y="1356"/>
                </a:cubicBezTo>
                <a:cubicBezTo>
                  <a:pt x="99" y="1356"/>
                  <a:pt x="97" y="1356"/>
                  <a:pt x="95" y="1356"/>
                </a:cubicBezTo>
                <a:cubicBezTo>
                  <a:pt x="93" y="1356"/>
                  <a:pt x="91" y="1356"/>
                  <a:pt x="89" y="1356"/>
                </a:cubicBezTo>
                <a:cubicBezTo>
                  <a:pt x="89" y="1358"/>
                  <a:pt x="89" y="1358"/>
                  <a:pt x="89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1" y="1359"/>
                  <a:pt x="71" y="1359"/>
                  <a:pt x="71" y="1359"/>
                </a:cubicBezTo>
                <a:cubicBezTo>
                  <a:pt x="66" y="1358"/>
                  <a:pt x="66" y="1358"/>
                  <a:pt x="66" y="1358"/>
                </a:cubicBezTo>
                <a:cubicBezTo>
                  <a:pt x="63" y="1357"/>
                  <a:pt x="61" y="1357"/>
                  <a:pt x="59" y="1357"/>
                </a:cubicBezTo>
                <a:cubicBezTo>
                  <a:pt x="59" y="1358"/>
                  <a:pt x="59" y="1358"/>
                  <a:pt x="59" y="1358"/>
                </a:cubicBezTo>
                <a:cubicBezTo>
                  <a:pt x="52" y="1358"/>
                  <a:pt x="52" y="1358"/>
                  <a:pt x="52" y="1358"/>
                </a:cubicBezTo>
                <a:cubicBezTo>
                  <a:pt x="52" y="1359"/>
                  <a:pt x="52" y="1359"/>
                  <a:pt x="52" y="1359"/>
                </a:cubicBezTo>
                <a:cubicBezTo>
                  <a:pt x="42" y="1359"/>
                  <a:pt x="42" y="1359"/>
                  <a:pt x="42" y="1359"/>
                </a:cubicBezTo>
                <a:cubicBezTo>
                  <a:pt x="42" y="1361"/>
                  <a:pt x="42" y="1361"/>
                  <a:pt x="42" y="1361"/>
                </a:cubicBezTo>
                <a:cubicBezTo>
                  <a:pt x="32" y="1361"/>
                  <a:pt x="32" y="1361"/>
                  <a:pt x="32" y="1361"/>
                </a:cubicBezTo>
                <a:cubicBezTo>
                  <a:pt x="32" y="1363"/>
                  <a:pt x="32" y="1363"/>
                  <a:pt x="32" y="1363"/>
                </a:cubicBezTo>
                <a:cubicBezTo>
                  <a:pt x="25" y="1359"/>
                  <a:pt x="25" y="1359"/>
                  <a:pt x="25" y="1359"/>
                </a:cubicBezTo>
                <a:cubicBezTo>
                  <a:pt x="15" y="1359"/>
                  <a:pt x="15" y="1359"/>
                  <a:pt x="15" y="1359"/>
                </a:cubicBezTo>
                <a:cubicBezTo>
                  <a:pt x="15" y="1358"/>
                  <a:pt x="15" y="1358"/>
                  <a:pt x="15" y="1358"/>
                </a:cubicBezTo>
                <a:cubicBezTo>
                  <a:pt x="9" y="1360"/>
                  <a:pt x="9" y="1360"/>
                  <a:pt x="9" y="1360"/>
                </a:cubicBezTo>
                <a:cubicBezTo>
                  <a:pt x="9" y="1346"/>
                  <a:pt x="9" y="1346"/>
                  <a:pt x="9" y="1346"/>
                </a:cubicBezTo>
                <a:cubicBezTo>
                  <a:pt x="9" y="1344"/>
                  <a:pt x="9" y="1343"/>
                  <a:pt x="10" y="1342"/>
                </a:cubicBezTo>
                <a:cubicBezTo>
                  <a:pt x="9" y="1327"/>
                  <a:pt x="9" y="1327"/>
                  <a:pt x="9" y="1327"/>
                </a:cubicBezTo>
                <a:cubicBezTo>
                  <a:pt x="7" y="1327"/>
                  <a:pt x="7" y="1327"/>
                  <a:pt x="7" y="1327"/>
                </a:cubicBezTo>
                <a:cubicBezTo>
                  <a:pt x="7" y="1317"/>
                  <a:pt x="7" y="1317"/>
                  <a:pt x="7" y="1317"/>
                </a:cubicBezTo>
                <a:cubicBezTo>
                  <a:pt x="3" y="1317"/>
                  <a:pt x="3" y="1317"/>
                  <a:pt x="3" y="1317"/>
                </a:cubicBezTo>
                <a:cubicBezTo>
                  <a:pt x="6" y="1310"/>
                  <a:pt x="6" y="1310"/>
                  <a:pt x="6" y="1310"/>
                </a:cubicBezTo>
                <a:cubicBezTo>
                  <a:pt x="5" y="1309"/>
                  <a:pt x="5" y="1308"/>
                  <a:pt x="4" y="1307"/>
                </a:cubicBezTo>
                <a:cubicBezTo>
                  <a:pt x="0" y="1301"/>
                  <a:pt x="0" y="1301"/>
                  <a:pt x="0" y="1301"/>
                </a:cubicBezTo>
                <a:cubicBezTo>
                  <a:pt x="6" y="1298"/>
                  <a:pt x="6" y="1298"/>
                  <a:pt x="6" y="1298"/>
                </a:cubicBezTo>
                <a:cubicBezTo>
                  <a:pt x="6" y="1296"/>
                  <a:pt x="6" y="1296"/>
                  <a:pt x="6" y="1296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7" y="1293"/>
                  <a:pt x="6" y="1290"/>
                  <a:pt x="6" y="1287"/>
                </a:cubicBezTo>
                <a:cubicBezTo>
                  <a:pt x="8" y="1282"/>
                  <a:pt x="8" y="1282"/>
                  <a:pt x="8" y="1282"/>
                </a:cubicBezTo>
                <a:cubicBezTo>
                  <a:pt x="6" y="1279"/>
                  <a:pt x="5" y="1275"/>
                  <a:pt x="7" y="1271"/>
                </a:cubicBezTo>
                <a:cubicBezTo>
                  <a:pt x="7" y="1269"/>
                  <a:pt x="7" y="1269"/>
                  <a:pt x="7" y="1269"/>
                </a:cubicBezTo>
                <a:cubicBezTo>
                  <a:pt x="7" y="1261"/>
                  <a:pt x="7" y="1261"/>
                  <a:pt x="7" y="1261"/>
                </a:cubicBezTo>
                <a:cubicBezTo>
                  <a:pt x="8" y="1261"/>
                  <a:pt x="8" y="1261"/>
                  <a:pt x="8" y="1261"/>
                </a:cubicBezTo>
                <a:cubicBezTo>
                  <a:pt x="4" y="1251"/>
                  <a:pt x="4" y="1251"/>
                  <a:pt x="4" y="1251"/>
                </a:cubicBezTo>
                <a:cubicBezTo>
                  <a:pt x="9" y="1251"/>
                  <a:pt x="9" y="1251"/>
                  <a:pt x="9" y="1251"/>
                </a:cubicBezTo>
                <a:cubicBezTo>
                  <a:pt x="9" y="1249"/>
                  <a:pt x="9" y="1249"/>
                  <a:pt x="9" y="1249"/>
                </a:cubicBezTo>
                <a:cubicBezTo>
                  <a:pt x="7" y="1247"/>
                  <a:pt x="7" y="1244"/>
                  <a:pt x="8" y="1243"/>
                </a:cubicBezTo>
                <a:cubicBezTo>
                  <a:pt x="8" y="1238"/>
                  <a:pt x="8" y="1238"/>
                  <a:pt x="8" y="1238"/>
                </a:cubicBezTo>
                <a:cubicBezTo>
                  <a:pt x="9" y="1238"/>
                  <a:pt x="9" y="1238"/>
                  <a:pt x="9" y="1238"/>
                </a:cubicBezTo>
                <a:cubicBezTo>
                  <a:pt x="9" y="1233"/>
                  <a:pt x="9" y="1233"/>
                  <a:pt x="9" y="1233"/>
                </a:cubicBezTo>
                <a:cubicBezTo>
                  <a:pt x="7" y="1233"/>
                  <a:pt x="7" y="1233"/>
                  <a:pt x="7" y="1233"/>
                </a:cubicBezTo>
                <a:cubicBezTo>
                  <a:pt x="7" y="1226"/>
                  <a:pt x="7" y="1226"/>
                  <a:pt x="7" y="1226"/>
                </a:cubicBezTo>
                <a:cubicBezTo>
                  <a:pt x="4" y="1226"/>
                  <a:pt x="4" y="1226"/>
                  <a:pt x="4" y="1226"/>
                </a:cubicBezTo>
                <a:cubicBezTo>
                  <a:pt x="8" y="1216"/>
                  <a:pt x="8" y="1216"/>
                  <a:pt x="8" y="1216"/>
                </a:cubicBezTo>
                <a:cubicBezTo>
                  <a:pt x="8" y="1210"/>
                  <a:pt x="8" y="1210"/>
                  <a:pt x="8" y="1210"/>
                </a:cubicBezTo>
                <a:cubicBezTo>
                  <a:pt x="6" y="1210"/>
                  <a:pt x="6" y="1210"/>
                  <a:pt x="6" y="1210"/>
                </a:cubicBezTo>
                <a:cubicBezTo>
                  <a:pt x="6" y="1201"/>
                  <a:pt x="6" y="1201"/>
                  <a:pt x="6" y="1201"/>
                </a:cubicBezTo>
                <a:cubicBezTo>
                  <a:pt x="5" y="1201"/>
                  <a:pt x="5" y="1201"/>
                  <a:pt x="5" y="1201"/>
                </a:cubicBezTo>
                <a:cubicBezTo>
                  <a:pt x="5" y="1193"/>
                  <a:pt x="5" y="1193"/>
                  <a:pt x="5" y="1193"/>
                </a:cubicBezTo>
                <a:cubicBezTo>
                  <a:pt x="3" y="1191"/>
                  <a:pt x="3" y="1191"/>
                  <a:pt x="3" y="1191"/>
                </a:cubicBezTo>
                <a:cubicBezTo>
                  <a:pt x="3" y="1175"/>
                  <a:pt x="3" y="1175"/>
                  <a:pt x="3" y="1175"/>
                </a:cubicBezTo>
                <a:cubicBezTo>
                  <a:pt x="5" y="1174"/>
                  <a:pt x="5" y="1174"/>
                  <a:pt x="5" y="1174"/>
                </a:cubicBezTo>
                <a:cubicBezTo>
                  <a:pt x="5" y="1169"/>
                  <a:pt x="5" y="1169"/>
                  <a:pt x="5" y="1169"/>
                </a:cubicBezTo>
                <a:cubicBezTo>
                  <a:pt x="7" y="1169"/>
                  <a:pt x="7" y="1169"/>
                  <a:pt x="7" y="1169"/>
                </a:cubicBezTo>
                <a:cubicBezTo>
                  <a:pt x="7" y="1168"/>
                  <a:pt x="7" y="1168"/>
                  <a:pt x="7" y="1168"/>
                </a:cubicBezTo>
                <a:cubicBezTo>
                  <a:pt x="7" y="1168"/>
                  <a:pt x="7" y="1167"/>
                  <a:pt x="8" y="1167"/>
                </a:cubicBezTo>
                <a:cubicBezTo>
                  <a:pt x="7" y="1166"/>
                  <a:pt x="7" y="1164"/>
                  <a:pt x="8" y="1162"/>
                </a:cubicBezTo>
                <a:cubicBezTo>
                  <a:pt x="9" y="1158"/>
                  <a:pt x="9" y="1158"/>
                  <a:pt x="9" y="1158"/>
                </a:cubicBezTo>
                <a:cubicBezTo>
                  <a:pt x="10" y="1158"/>
                  <a:pt x="10" y="1158"/>
                  <a:pt x="10" y="1158"/>
                </a:cubicBezTo>
                <a:cubicBezTo>
                  <a:pt x="10" y="1155"/>
                  <a:pt x="10" y="1155"/>
                  <a:pt x="10" y="1155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47"/>
                  <a:pt x="10" y="1147"/>
                  <a:pt x="10" y="1147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39"/>
                  <a:pt x="9" y="1139"/>
                  <a:pt x="9" y="1139"/>
                </a:cubicBezTo>
                <a:cubicBezTo>
                  <a:pt x="7" y="1139"/>
                  <a:pt x="7" y="1139"/>
                  <a:pt x="7" y="1139"/>
                </a:cubicBezTo>
                <a:cubicBezTo>
                  <a:pt x="7" y="1133"/>
                  <a:pt x="7" y="1133"/>
                  <a:pt x="7" y="1133"/>
                </a:cubicBezTo>
                <a:cubicBezTo>
                  <a:pt x="6" y="1129"/>
                  <a:pt x="6" y="1129"/>
                  <a:pt x="6" y="1129"/>
                </a:cubicBezTo>
                <a:cubicBezTo>
                  <a:pt x="6" y="1127"/>
                  <a:pt x="6" y="1126"/>
                  <a:pt x="6" y="1124"/>
                </a:cubicBezTo>
                <a:cubicBezTo>
                  <a:pt x="6" y="1123"/>
                  <a:pt x="5" y="1122"/>
                  <a:pt x="5" y="1120"/>
                </a:cubicBezTo>
                <a:cubicBezTo>
                  <a:pt x="5" y="1114"/>
                  <a:pt x="5" y="1114"/>
                  <a:pt x="5" y="1114"/>
                </a:cubicBezTo>
                <a:cubicBezTo>
                  <a:pt x="6" y="1114"/>
                  <a:pt x="6" y="1114"/>
                  <a:pt x="6" y="1114"/>
                </a:cubicBezTo>
                <a:cubicBezTo>
                  <a:pt x="6" y="1111"/>
                  <a:pt x="6" y="1111"/>
                  <a:pt x="6" y="1111"/>
                </a:cubicBezTo>
                <a:cubicBezTo>
                  <a:pt x="8" y="1111"/>
                  <a:pt x="8" y="1111"/>
                  <a:pt x="8" y="1111"/>
                </a:cubicBezTo>
                <a:cubicBezTo>
                  <a:pt x="8" y="1106"/>
                  <a:pt x="8" y="1106"/>
                  <a:pt x="8" y="1106"/>
                </a:cubicBezTo>
                <a:cubicBezTo>
                  <a:pt x="4" y="1097"/>
                  <a:pt x="4" y="1097"/>
                  <a:pt x="4" y="1097"/>
                </a:cubicBezTo>
                <a:cubicBezTo>
                  <a:pt x="9" y="1097"/>
                  <a:pt x="9" y="1097"/>
                  <a:pt x="9" y="1097"/>
                </a:cubicBezTo>
                <a:cubicBezTo>
                  <a:pt x="9" y="1082"/>
                  <a:pt x="9" y="1082"/>
                  <a:pt x="9" y="1082"/>
                </a:cubicBezTo>
                <a:cubicBezTo>
                  <a:pt x="7" y="1082"/>
                  <a:pt x="7" y="1082"/>
                  <a:pt x="7" y="1082"/>
                </a:cubicBezTo>
                <a:cubicBezTo>
                  <a:pt x="7" y="1069"/>
                  <a:pt x="7" y="1069"/>
                  <a:pt x="7" y="1069"/>
                </a:cubicBezTo>
                <a:cubicBezTo>
                  <a:pt x="9" y="1069"/>
                  <a:pt x="9" y="1069"/>
                  <a:pt x="9" y="1069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8" y="1053"/>
                  <a:pt x="8" y="1053"/>
                  <a:pt x="8" y="1053"/>
                </a:cubicBezTo>
                <a:cubicBezTo>
                  <a:pt x="7" y="1050"/>
                  <a:pt x="8" y="1047"/>
                  <a:pt x="8" y="1046"/>
                </a:cubicBezTo>
                <a:cubicBezTo>
                  <a:pt x="8" y="1044"/>
                  <a:pt x="8" y="1043"/>
                  <a:pt x="8" y="1042"/>
                </a:cubicBezTo>
                <a:cubicBezTo>
                  <a:pt x="4" y="1042"/>
                  <a:pt x="4" y="1042"/>
                  <a:pt x="4" y="1042"/>
                </a:cubicBezTo>
                <a:cubicBezTo>
                  <a:pt x="6" y="1035"/>
                  <a:pt x="6" y="1035"/>
                  <a:pt x="6" y="1035"/>
                </a:cubicBezTo>
                <a:cubicBezTo>
                  <a:pt x="6" y="1014"/>
                  <a:pt x="6" y="1014"/>
                  <a:pt x="6" y="1014"/>
                </a:cubicBezTo>
                <a:cubicBezTo>
                  <a:pt x="7" y="1014"/>
                  <a:pt x="7" y="1014"/>
                  <a:pt x="7" y="1014"/>
                </a:cubicBezTo>
                <a:cubicBezTo>
                  <a:pt x="7" y="1010"/>
                  <a:pt x="7" y="1010"/>
                  <a:pt x="7" y="1010"/>
                </a:cubicBezTo>
                <a:cubicBezTo>
                  <a:pt x="8" y="1010"/>
                  <a:pt x="8" y="1010"/>
                  <a:pt x="8" y="1010"/>
                </a:cubicBezTo>
                <a:cubicBezTo>
                  <a:pt x="8" y="1009"/>
                  <a:pt x="8" y="1009"/>
                  <a:pt x="9" y="1008"/>
                </a:cubicBezTo>
                <a:cubicBezTo>
                  <a:pt x="9" y="1008"/>
                  <a:pt x="9" y="1007"/>
                  <a:pt x="9" y="1006"/>
                </a:cubicBezTo>
                <a:cubicBezTo>
                  <a:pt x="8" y="1006"/>
                  <a:pt x="8" y="1006"/>
                  <a:pt x="8" y="1006"/>
                </a:cubicBezTo>
                <a:cubicBezTo>
                  <a:pt x="6" y="970"/>
                  <a:pt x="6" y="970"/>
                  <a:pt x="6" y="970"/>
                </a:cubicBezTo>
                <a:cubicBezTo>
                  <a:pt x="7" y="970"/>
                  <a:pt x="7" y="970"/>
                  <a:pt x="7" y="970"/>
                </a:cubicBezTo>
                <a:cubicBezTo>
                  <a:pt x="7" y="969"/>
                  <a:pt x="7" y="969"/>
                  <a:pt x="7" y="969"/>
                </a:cubicBezTo>
                <a:cubicBezTo>
                  <a:pt x="5" y="969"/>
                  <a:pt x="5" y="969"/>
                  <a:pt x="5" y="969"/>
                </a:cubicBezTo>
                <a:cubicBezTo>
                  <a:pt x="5" y="947"/>
                  <a:pt x="5" y="947"/>
                  <a:pt x="5" y="947"/>
                </a:cubicBezTo>
                <a:cubicBezTo>
                  <a:pt x="6" y="947"/>
                  <a:pt x="6" y="947"/>
                  <a:pt x="6" y="947"/>
                </a:cubicBezTo>
                <a:cubicBezTo>
                  <a:pt x="6" y="945"/>
                  <a:pt x="6" y="945"/>
                  <a:pt x="6" y="945"/>
                </a:cubicBezTo>
                <a:cubicBezTo>
                  <a:pt x="5" y="945"/>
                  <a:pt x="5" y="945"/>
                  <a:pt x="5" y="945"/>
                </a:cubicBezTo>
                <a:cubicBezTo>
                  <a:pt x="5" y="931"/>
                  <a:pt x="5" y="931"/>
                  <a:pt x="5" y="931"/>
                </a:cubicBezTo>
                <a:cubicBezTo>
                  <a:pt x="6" y="931"/>
                  <a:pt x="6" y="931"/>
                  <a:pt x="6" y="931"/>
                </a:cubicBezTo>
                <a:cubicBezTo>
                  <a:pt x="6" y="923"/>
                  <a:pt x="6" y="923"/>
                  <a:pt x="6" y="923"/>
                </a:cubicBezTo>
                <a:cubicBezTo>
                  <a:pt x="7" y="923"/>
                  <a:pt x="7" y="923"/>
                  <a:pt x="7" y="923"/>
                </a:cubicBezTo>
                <a:cubicBezTo>
                  <a:pt x="7" y="921"/>
                  <a:pt x="7" y="921"/>
                  <a:pt x="7" y="921"/>
                </a:cubicBezTo>
                <a:cubicBezTo>
                  <a:pt x="8" y="921"/>
                  <a:pt x="8" y="921"/>
                  <a:pt x="8" y="921"/>
                </a:cubicBezTo>
                <a:cubicBezTo>
                  <a:pt x="7" y="897"/>
                  <a:pt x="7" y="897"/>
                  <a:pt x="7" y="897"/>
                </a:cubicBezTo>
                <a:cubicBezTo>
                  <a:pt x="9" y="896"/>
                  <a:pt x="9" y="896"/>
                  <a:pt x="9" y="896"/>
                </a:cubicBezTo>
                <a:cubicBezTo>
                  <a:pt x="7" y="882"/>
                  <a:pt x="7" y="882"/>
                  <a:pt x="7" y="882"/>
                </a:cubicBezTo>
                <a:cubicBezTo>
                  <a:pt x="11" y="878"/>
                  <a:pt x="11" y="878"/>
                  <a:pt x="11" y="878"/>
                </a:cubicBezTo>
                <a:cubicBezTo>
                  <a:pt x="11" y="876"/>
                  <a:pt x="11" y="871"/>
                  <a:pt x="11" y="868"/>
                </a:cubicBezTo>
                <a:cubicBezTo>
                  <a:pt x="10" y="868"/>
                  <a:pt x="10" y="868"/>
                  <a:pt x="10" y="868"/>
                </a:cubicBezTo>
                <a:cubicBezTo>
                  <a:pt x="10" y="864"/>
                  <a:pt x="10" y="864"/>
                  <a:pt x="10" y="864"/>
                </a:cubicBezTo>
                <a:cubicBezTo>
                  <a:pt x="9" y="864"/>
                  <a:pt x="9" y="864"/>
                  <a:pt x="9" y="864"/>
                </a:cubicBezTo>
                <a:cubicBezTo>
                  <a:pt x="9" y="853"/>
                  <a:pt x="9" y="853"/>
                  <a:pt x="9" y="853"/>
                </a:cubicBezTo>
                <a:cubicBezTo>
                  <a:pt x="7" y="852"/>
                  <a:pt x="7" y="852"/>
                  <a:pt x="7" y="852"/>
                </a:cubicBezTo>
                <a:cubicBezTo>
                  <a:pt x="7" y="850"/>
                  <a:pt x="7" y="850"/>
                  <a:pt x="7" y="850"/>
                </a:cubicBezTo>
                <a:cubicBezTo>
                  <a:pt x="6" y="850"/>
                  <a:pt x="6" y="850"/>
                  <a:pt x="6" y="850"/>
                </a:cubicBezTo>
                <a:cubicBezTo>
                  <a:pt x="4" y="846"/>
                  <a:pt x="4" y="846"/>
                  <a:pt x="4" y="846"/>
                </a:cubicBezTo>
                <a:cubicBezTo>
                  <a:pt x="3" y="842"/>
                  <a:pt x="4" y="837"/>
                  <a:pt x="6" y="830"/>
                </a:cubicBezTo>
                <a:cubicBezTo>
                  <a:pt x="6" y="830"/>
                  <a:pt x="6" y="830"/>
                  <a:pt x="6" y="830"/>
                </a:cubicBezTo>
                <a:cubicBezTo>
                  <a:pt x="7" y="823"/>
                  <a:pt x="7" y="823"/>
                  <a:pt x="7" y="823"/>
                </a:cubicBezTo>
                <a:cubicBezTo>
                  <a:pt x="6" y="822"/>
                  <a:pt x="6" y="820"/>
                  <a:pt x="6" y="818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05"/>
                  <a:pt x="7" y="805"/>
                  <a:pt x="7" y="805"/>
                </a:cubicBezTo>
                <a:cubicBezTo>
                  <a:pt x="8" y="805"/>
                  <a:pt x="8" y="805"/>
                  <a:pt x="8" y="805"/>
                </a:cubicBezTo>
                <a:cubicBezTo>
                  <a:pt x="4" y="774"/>
                  <a:pt x="4" y="774"/>
                  <a:pt x="4" y="774"/>
                </a:cubicBezTo>
                <a:cubicBezTo>
                  <a:pt x="8" y="774"/>
                  <a:pt x="8" y="774"/>
                  <a:pt x="8" y="774"/>
                </a:cubicBezTo>
                <a:cubicBezTo>
                  <a:pt x="4" y="762"/>
                  <a:pt x="4" y="762"/>
                  <a:pt x="4" y="762"/>
                </a:cubicBezTo>
                <a:cubicBezTo>
                  <a:pt x="7" y="762"/>
                  <a:pt x="7" y="762"/>
                  <a:pt x="7" y="762"/>
                </a:cubicBezTo>
                <a:cubicBezTo>
                  <a:pt x="7" y="758"/>
                  <a:pt x="7" y="758"/>
                  <a:pt x="7" y="758"/>
                </a:cubicBezTo>
                <a:cubicBezTo>
                  <a:pt x="9" y="758"/>
                  <a:pt x="9" y="758"/>
                  <a:pt x="9" y="758"/>
                </a:cubicBezTo>
                <a:cubicBezTo>
                  <a:pt x="9" y="756"/>
                  <a:pt x="9" y="756"/>
                  <a:pt x="9" y="756"/>
                </a:cubicBezTo>
                <a:cubicBezTo>
                  <a:pt x="9" y="743"/>
                  <a:pt x="7" y="737"/>
                  <a:pt x="4" y="727"/>
                </a:cubicBezTo>
                <a:cubicBezTo>
                  <a:pt x="3" y="723"/>
                  <a:pt x="3" y="723"/>
                  <a:pt x="3" y="723"/>
                </a:cubicBezTo>
                <a:cubicBezTo>
                  <a:pt x="6" y="721"/>
                  <a:pt x="6" y="721"/>
                  <a:pt x="6" y="721"/>
                </a:cubicBezTo>
                <a:cubicBezTo>
                  <a:pt x="6" y="716"/>
                  <a:pt x="6" y="716"/>
                  <a:pt x="6" y="716"/>
                </a:cubicBezTo>
                <a:cubicBezTo>
                  <a:pt x="6" y="711"/>
                  <a:pt x="6" y="704"/>
                  <a:pt x="10" y="700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85"/>
                  <a:pt x="10" y="685"/>
                  <a:pt x="10" y="685"/>
                </a:cubicBezTo>
                <a:cubicBezTo>
                  <a:pt x="9" y="685"/>
                  <a:pt x="9" y="685"/>
                  <a:pt x="9" y="685"/>
                </a:cubicBezTo>
                <a:cubicBezTo>
                  <a:pt x="9" y="680"/>
                  <a:pt x="9" y="680"/>
                  <a:pt x="9" y="680"/>
                </a:cubicBezTo>
                <a:cubicBezTo>
                  <a:pt x="7" y="680"/>
                  <a:pt x="7" y="680"/>
                  <a:pt x="7" y="680"/>
                </a:cubicBezTo>
                <a:cubicBezTo>
                  <a:pt x="8" y="672"/>
                  <a:pt x="8" y="672"/>
                  <a:pt x="8" y="672"/>
                </a:cubicBezTo>
                <a:cubicBezTo>
                  <a:pt x="7" y="672"/>
                  <a:pt x="7" y="672"/>
                  <a:pt x="7" y="672"/>
                </a:cubicBezTo>
                <a:cubicBezTo>
                  <a:pt x="7" y="656"/>
                  <a:pt x="7" y="656"/>
                  <a:pt x="7" y="656"/>
                </a:cubicBezTo>
                <a:cubicBezTo>
                  <a:pt x="6" y="652"/>
                  <a:pt x="6" y="652"/>
                  <a:pt x="6" y="652"/>
                </a:cubicBezTo>
                <a:cubicBezTo>
                  <a:pt x="5" y="648"/>
                  <a:pt x="6" y="643"/>
                  <a:pt x="7" y="640"/>
                </a:cubicBezTo>
                <a:cubicBezTo>
                  <a:pt x="7" y="639"/>
                  <a:pt x="7" y="638"/>
                  <a:pt x="7" y="638"/>
                </a:cubicBezTo>
                <a:cubicBezTo>
                  <a:pt x="5" y="624"/>
                  <a:pt x="5" y="624"/>
                  <a:pt x="5" y="624"/>
                </a:cubicBezTo>
                <a:cubicBezTo>
                  <a:pt x="7" y="624"/>
                  <a:pt x="7" y="624"/>
                  <a:pt x="7" y="624"/>
                </a:cubicBezTo>
                <a:cubicBezTo>
                  <a:pt x="7" y="620"/>
                  <a:pt x="7" y="620"/>
                  <a:pt x="7" y="620"/>
                </a:cubicBezTo>
                <a:cubicBezTo>
                  <a:pt x="9" y="620"/>
                  <a:pt x="9" y="620"/>
                  <a:pt x="9" y="620"/>
                </a:cubicBezTo>
                <a:cubicBezTo>
                  <a:pt x="9" y="614"/>
                  <a:pt x="9" y="614"/>
                  <a:pt x="9" y="614"/>
                </a:cubicBezTo>
                <a:cubicBezTo>
                  <a:pt x="8" y="614"/>
                  <a:pt x="8" y="614"/>
                  <a:pt x="8" y="614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7" y="578"/>
                  <a:pt x="7" y="578"/>
                  <a:pt x="7" y="578"/>
                </a:cubicBezTo>
                <a:cubicBezTo>
                  <a:pt x="5" y="573"/>
                  <a:pt x="5" y="573"/>
                  <a:pt x="5" y="573"/>
                </a:cubicBezTo>
                <a:cubicBezTo>
                  <a:pt x="8" y="573"/>
                  <a:pt x="8" y="573"/>
                  <a:pt x="8" y="573"/>
                </a:cubicBezTo>
                <a:cubicBezTo>
                  <a:pt x="8" y="571"/>
                  <a:pt x="8" y="568"/>
                  <a:pt x="8" y="566"/>
                </a:cubicBezTo>
                <a:cubicBezTo>
                  <a:pt x="8" y="564"/>
                  <a:pt x="9" y="561"/>
                  <a:pt x="8" y="561"/>
                </a:cubicBezTo>
                <a:cubicBezTo>
                  <a:pt x="8" y="559"/>
                  <a:pt x="8" y="559"/>
                  <a:pt x="8" y="559"/>
                </a:cubicBezTo>
                <a:cubicBezTo>
                  <a:pt x="7" y="553"/>
                  <a:pt x="7" y="553"/>
                  <a:pt x="7" y="553"/>
                </a:cubicBezTo>
                <a:cubicBezTo>
                  <a:pt x="10" y="551"/>
                  <a:pt x="10" y="551"/>
                  <a:pt x="10" y="551"/>
                </a:cubicBezTo>
                <a:cubicBezTo>
                  <a:pt x="10" y="548"/>
                  <a:pt x="10" y="548"/>
                  <a:pt x="10" y="548"/>
                </a:cubicBezTo>
                <a:cubicBezTo>
                  <a:pt x="9" y="546"/>
                  <a:pt x="10" y="544"/>
                  <a:pt x="10" y="543"/>
                </a:cubicBezTo>
                <a:cubicBezTo>
                  <a:pt x="6" y="520"/>
                  <a:pt x="6" y="520"/>
                  <a:pt x="6" y="520"/>
                </a:cubicBezTo>
                <a:cubicBezTo>
                  <a:pt x="2" y="520"/>
                  <a:pt x="2" y="520"/>
                  <a:pt x="2" y="520"/>
                </a:cubicBezTo>
                <a:cubicBezTo>
                  <a:pt x="6" y="505"/>
                  <a:pt x="6" y="505"/>
                  <a:pt x="6" y="505"/>
                </a:cubicBezTo>
                <a:cubicBezTo>
                  <a:pt x="6" y="486"/>
                  <a:pt x="6" y="486"/>
                  <a:pt x="6" y="486"/>
                </a:cubicBezTo>
                <a:cubicBezTo>
                  <a:pt x="7" y="482"/>
                  <a:pt x="7" y="477"/>
                  <a:pt x="7" y="471"/>
                </a:cubicBezTo>
                <a:cubicBezTo>
                  <a:pt x="7" y="468"/>
                  <a:pt x="7" y="465"/>
                  <a:pt x="7" y="462"/>
                </a:cubicBezTo>
                <a:cubicBezTo>
                  <a:pt x="4" y="462"/>
                  <a:pt x="4" y="462"/>
                  <a:pt x="4" y="462"/>
                </a:cubicBezTo>
                <a:cubicBezTo>
                  <a:pt x="5" y="456"/>
                  <a:pt x="5" y="456"/>
                  <a:pt x="5" y="456"/>
                </a:cubicBezTo>
                <a:cubicBezTo>
                  <a:pt x="5" y="454"/>
                  <a:pt x="6" y="453"/>
                  <a:pt x="6" y="452"/>
                </a:cubicBezTo>
                <a:cubicBezTo>
                  <a:pt x="6" y="451"/>
                  <a:pt x="6" y="451"/>
                  <a:pt x="6" y="450"/>
                </a:cubicBezTo>
                <a:cubicBezTo>
                  <a:pt x="5" y="448"/>
                  <a:pt x="5" y="445"/>
                  <a:pt x="5" y="443"/>
                </a:cubicBezTo>
                <a:cubicBezTo>
                  <a:pt x="6" y="441"/>
                  <a:pt x="6" y="441"/>
                  <a:pt x="6" y="441"/>
                </a:cubicBezTo>
                <a:cubicBezTo>
                  <a:pt x="7" y="440"/>
                  <a:pt x="7" y="440"/>
                  <a:pt x="7" y="440"/>
                </a:cubicBezTo>
                <a:cubicBezTo>
                  <a:pt x="7" y="434"/>
                  <a:pt x="7" y="434"/>
                  <a:pt x="7" y="434"/>
                </a:cubicBezTo>
                <a:cubicBezTo>
                  <a:pt x="9" y="434"/>
                  <a:pt x="9" y="434"/>
                  <a:pt x="9" y="434"/>
                </a:cubicBezTo>
                <a:cubicBezTo>
                  <a:pt x="9" y="428"/>
                  <a:pt x="9" y="428"/>
                  <a:pt x="9" y="428"/>
                </a:cubicBezTo>
                <a:cubicBezTo>
                  <a:pt x="7" y="428"/>
                  <a:pt x="7" y="428"/>
                  <a:pt x="7" y="428"/>
                </a:cubicBezTo>
                <a:cubicBezTo>
                  <a:pt x="7" y="421"/>
                  <a:pt x="7" y="421"/>
                  <a:pt x="7" y="421"/>
                </a:cubicBezTo>
                <a:cubicBezTo>
                  <a:pt x="6" y="421"/>
                  <a:pt x="6" y="421"/>
                  <a:pt x="6" y="421"/>
                </a:cubicBezTo>
                <a:cubicBezTo>
                  <a:pt x="6" y="414"/>
                  <a:pt x="6" y="414"/>
                  <a:pt x="6" y="414"/>
                </a:cubicBezTo>
                <a:cubicBezTo>
                  <a:pt x="5" y="410"/>
                  <a:pt x="5" y="410"/>
                  <a:pt x="5" y="410"/>
                </a:cubicBezTo>
                <a:cubicBezTo>
                  <a:pt x="5" y="410"/>
                  <a:pt x="5" y="409"/>
                  <a:pt x="5" y="409"/>
                </a:cubicBezTo>
                <a:cubicBezTo>
                  <a:pt x="5" y="409"/>
                  <a:pt x="5" y="409"/>
                  <a:pt x="5" y="409"/>
                </a:cubicBezTo>
                <a:cubicBezTo>
                  <a:pt x="5" y="408"/>
                  <a:pt x="5" y="407"/>
                  <a:pt x="5" y="406"/>
                </a:cubicBezTo>
                <a:cubicBezTo>
                  <a:pt x="5" y="404"/>
                  <a:pt x="5" y="404"/>
                  <a:pt x="5" y="404"/>
                </a:cubicBezTo>
                <a:cubicBezTo>
                  <a:pt x="4" y="404"/>
                  <a:pt x="4" y="404"/>
                  <a:pt x="4" y="404"/>
                </a:cubicBezTo>
                <a:cubicBezTo>
                  <a:pt x="4" y="390"/>
                  <a:pt x="4" y="390"/>
                  <a:pt x="4" y="390"/>
                </a:cubicBezTo>
                <a:cubicBezTo>
                  <a:pt x="5" y="390"/>
                  <a:pt x="5" y="390"/>
                  <a:pt x="5" y="390"/>
                </a:cubicBezTo>
                <a:cubicBezTo>
                  <a:pt x="5" y="387"/>
                  <a:pt x="5" y="387"/>
                  <a:pt x="5" y="387"/>
                </a:cubicBezTo>
                <a:cubicBezTo>
                  <a:pt x="6" y="387"/>
                  <a:pt x="6" y="387"/>
                  <a:pt x="6" y="387"/>
                </a:cubicBezTo>
                <a:cubicBezTo>
                  <a:pt x="6" y="383"/>
                  <a:pt x="6" y="383"/>
                  <a:pt x="6" y="383"/>
                </a:cubicBezTo>
                <a:cubicBezTo>
                  <a:pt x="6" y="381"/>
                  <a:pt x="6" y="380"/>
                  <a:pt x="6" y="379"/>
                </a:cubicBezTo>
                <a:cubicBezTo>
                  <a:pt x="5" y="374"/>
                  <a:pt x="6" y="371"/>
                  <a:pt x="7" y="368"/>
                </a:cubicBezTo>
                <a:cubicBezTo>
                  <a:pt x="7" y="366"/>
                  <a:pt x="7" y="366"/>
                  <a:pt x="7" y="366"/>
                </a:cubicBezTo>
                <a:cubicBezTo>
                  <a:pt x="9" y="365"/>
                  <a:pt x="9" y="365"/>
                  <a:pt x="9" y="365"/>
                </a:cubicBezTo>
                <a:cubicBezTo>
                  <a:pt x="9" y="347"/>
                  <a:pt x="9" y="347"/>
                  <a:pt x="9" y="347"/>
                </a:cubicBezTo>
                <a:cubicBezTo>
                  <a:pt x="9" y="347"/>
                  <a:pt x="8" y="346"/>
                  <a:pt x="8" y="346"/>
                </a:cubicBezTo>
                <a:cubicBezTo>
                  <a:pt x="7" y="341"/>
                  <a:pt x="6" y="337"/>
                  <a:pt x="6" y="334"/>
                </a:cubicBezTo>
                <a:cubicBezTo>
                  <a:pt x="7" y="330"/>
                  <a:pt x="7" y="330"/>
                  <a:pt x="7" y="330"/>
                </a:cubicBezTo>
                <a:cubicBezTo>
                  <a:pt x="7" y="325"/>
                  <a:pt x="7" y="325"/>
                  <a:pt x="7" y="325"/>
                </a:cubicBezTo>
                <a:cubicBezTo>
                  <a:pt x="9" y="325"/>
                  <a:pt x="9" y="325"/>
                  <a:pt x="9" y="325"/>
                </a:cubicBezTo>
                <a:cubicBezTo>
                  <a:pt x="9" y="312"/>
                  <a:pt x="9" y="312"/>
                  <a:pt x="9" y="312"/>
                </a:cubicBezTo>
                <a:cubicBezTo>
                  <a:pt x="7" y="312"/>
                  <a:pt x="7" y="312"/>
                  <a:pt x="7" y="312"/>
                </a:cubicBezTo>
                <a:cubicBezTo>
                  <a:pt x="7" y="299"/>
                  <a:pt x="7" y="299"/>
                  <a:pt x="7" y="299"/>
                </a:cubicBezTo>
                <a:cubicBezTo>
                  <a:pt x="9" y="299"/>
                  <a:pt x="9" y="299"/>
                  <a:pt x="9" y="299"/>
                </a:cubicBezTo>
                <a:cubicBezTo>
                  <a:pt x="9" y="295"/>
                  <a:pt x="9" y="295"/>
                  <a:pt x="9" y="295"/>
                </a:cubicBezTo>
                <a:cubicBezTo>
                  <a:pt x="9" y="294"/>
                  <a:pt x="9" y="294"/>
                  <a:pt x="9" y="294"/>
                </a:cubicBezTo>
                <a:cubicBezTo>
                  <a:pt x="9" y="283"/>
                  <a:pt x="9" y="283"/>
                  <a:pt x="9" y="283"/>
                </a:cubicBezTo>
                <a:cubicBezTo>
                  <a:pt x="7" y="283"/>
                  <a:pt x="7" y="283"/>
                  <a:pt x="7" y="283"/>
                </a:cubicBezTo>
                <a:cubicBezTo>
                  <a:pt x="7" y="271"/>
                  <a:pt x="7" y="271"/>
                  <a:pt x="7" y="271"/>
                </a:cubicBezTo>
                <a:cubicBezTo>
                  <a:pt x="7" y="271"/>
                  <a:pt x="7" y="271"/>
                  <a:pt x="7" y="271"/>
                </a:cubicBezTo>
                <a:cubicBezTo>
                  <a:pt x="5" y="250"/>
                  <a:pt x="5" y="250"/>
                  <a:pt x="5" y="250"/>
                </a:cubicBezTo>
                <a:cubicBezTo>
                  <a:pt x="9" y="248"/>
                  <a:pt x="9" y="248"/>
                  <a:pt x="9" y="248"/>
                </a:cubicBezTo>
                <a:cubicBezTo>
                  <a:pt x="9" y="246"/>
                  <a:pt x="9" y="241"/>
                  <a:pt x="9" y="237"/>
                </a:cubicBezTo>
                <a:cubicBezTo>
                  <a:pt x="7" y="237"/>
                  <a:pt x="7" y="237"/>
                  <a:pt x="7" y="237"/>
                </a:cubicBezTo>
                <a:cubicBezTo>
                  <a:pt x="7" y="224"/>
                  <a:pt x="7" y="224"/>
                  <a:pt x="7" y="224"/>
                </a:cubicBezTo>
                <a:cubicBezTo>
                  <a:pt x="9" y="224"/>
                  <a:pt x="9" y="224"/>
                  <a:pt x="9" y="224"/>
                </a:cubicBezTo>
                <a:cubicBezTo>
                  <a:pt x="9" y="218"/>
                  <a:pt x="9" y="218"/>
                  <a:pt x="9" y="218"/>
                </a:cubicBezTo>
                <a:cubicBezTo>
                  <a:pt x="5" y="195"/>
                  <a:pt x="5" y="195"/>
                  <a:pt x="5" y="195"/>
                </a:cubicBezTo>
                <a:cubicBezTo>
                  <a:pt x="7" y="195"/>
                  <a:pt x="7" y="195"/>
                  <a:pt x="7" y="195"/>
                </a:cubicBezTo>
                <a:cubicBezTo>
                  <a:pt x="7" y="192"/>
                  <a:pt x="7" y="192"/>
                  <a:pt x="7" y="192"/>
                </a:cubicBezTo>
                <a:cubicBezTo>
                  <a:pt x="6" y="185"/>
                  <a:pt x="6" y="185"/>
                  <a:pt x="6" y="185"/>
                </a:cubicBezTo>
                <a:cubicBezTo>
                  <a:pt x="8" y="185"/>
                  <a:pt x="8" y="185"/>
                  <a:pt x="8" y="185"/>
                </a:cubicBezTo>
                <a:cubicBezTo>
                  <a:pt x="7" y="179"/>
                  <a:pt x="7" y="179"/>
                  <a:pt x="7" y="179"/>
                </a:cubicBezTo>
                <a:cubicBezTo>
                  <a:pt x="3" y="179"/>
                  <a:pt x="3" y="179"/>
                  <a:pt x="3" y="179"/>
                </a:cubicBezTo>
                <a:cubicBezTo>
                  <a:pt x="5" y="172"/>
                  <a:pt x="5" y="172"/>
                  <a:pt x="5" y="172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1"/>
                  <a:pt x="5" y="141"/>
                  <a:pt x="5" y="141"/>
                </a:cubicBezTo>
                <a:cubicBezTo>
                  <a:pt x="2" y="135"/>
                  <a:pt x="2" y="135"/>
                  <a:pt x="2" y="135"/>
                </a:cubicBezTo>
                <a:cubicBezTo>
                  <a:pt x="4" y="135"/>
                  <a:pt x="4" y="135"/>
                  <a:pt x="4" y="135"/>
                </a:cubicBezTo>
                <a:cubicBezTo>
                  <a:pt x="4" y="133"/>
                  <a:pt x="4" y="133"/>
                  <a:pt x="4" y="133"/>
                </a:cubicBezTo>
                <a:cubicBezTo>
                  <a:pt x="4" y="133"/>
                  <a:pt x="4" y="133"/>
                  <a:pt x="4" y="133"/>
                </a:cubicBezTo>
                <a:cubicBezTo>
                  <a:pt x="5" y="127"/>
                  <a:pt x="5" y="127"/>
                  <a:pt x="5" y="127"/>
                </a:cubicBezTo>
                <a:cubicBezTo>
                  <a:pt x="5" y="125"/>
                  <a:pt x="5" y="125"/>
                  <a:pt x="5" y="125"/>
                </a:cubicBezTo>
                <a:cubicBezTo>
                  <a:pt x="4" y="125"/>
                  <a:pt x="4" y="125"/>
                  <a:pt x="4" y="125"/>
                </a:cubicBezTo>
                <a:cubicBezTo>
                  <a:pt x="4" y="112"/>
                  <a:pt x="4" y="112"/>
                  <a:pt x="4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1"/>
                  <a:pt x="5" y="111"/>
                  <a:pt x="5" y="111"/>
                </a:cubicBezTo>
                <a:cubicBezTo>
                  <a:pt x="6" y="110"/>
                  <a:pt x="6" y="110"/>
                  <a:pt x="6" y="109"/>
                </a:cubicBezTo>
                <a:cubicBezTo>
                  <a:pt x="6" y="109"/>
                  <a:pt x="6" y="109"/>
                  <a:pt x="6" y="109"/>
                </a:cubicBezTo>
                <a:cubicBezTo>
                  <a:pt x="6" y="107"/>
                  <a:pt x="6" y="107"/>
                  <a:pt x="6" y="107"/>
                </a:cubicBezTo>
                <a:cubicBezTo>
                  <a:pt x="3" y="107"/>
                  <a:pt x="3" y="107"/>
                  <a:pt x="3" y="107"/>
                </a:cubicBezTo>
                <a:cubicBezTo>
                  <a:pt x="5" y="100"/>
                  <a:pt x="5" y="100"/>
                  <a:pt x="5" y="100"/>
                </a:cubicBezTo>
                <a:cubicBezTo>
                  <a:pt x="4" y="100"/>
                  <a:pt x="4" y="100"/>
                  <a:pt x="4" y="100"/>
                </a:cubicBezTo>
                <a:cubicBezTo>
                  <a:pt x="4" y="93"/>
                  <a:pt x="4" y="93"/>
                  <a:pt x="4" y="93"/>
                </a:cubicBezTo>
                <a:cubicBezTo>
                  <a:pt x="3" y="93"/>
                  <a:pt x="3" y="93"/>
                  <a:pt x="3" y="93"/>
                </a:cubicBezTo>
                <a:cubicBezTo>
                  <a:pt x="4" y="90"/>
                  <a:pt x="4" y="90"/>
                  <a:pt x="4" y="90"/>
                </a:cubicBezTo>
                <a:cubicBezTo>
                  <a:pt x="4" y="87"/>
                  <a:pt x="4" y="87"/>
                  <a:pt x="4" y="87"/>
                </a:cubicBezTo>
                <a:cubicBezTo>
                  <a:pt x="5" y="87"/>
                  <a:pt x="5" y="87"/>
                  <a:pt x="5" y="87"/>
                </a:cubicBezTo>
                <a:cubicBezTo>
                  <a:pt x="6" y="79"/>
                  <a:pt x="6" y="79"/>
                  <a:pt x="6" y="79"/>
                </a:cubicBezTo>
                <a:cubicBezTo>
                  <a:pt x="8" y="78"/>
                  <a:pt x="8" y="78"/>
                  <a:pt x="8" y="78"/>
                </a:cubicBezTo>
                <a:cubicBezTo>
                  <a:pt x="8" y="77"/>
                  <a:pt x="8" y="75"/>
                  <a:pt x="7" y="74"/>
                </a:cubicBezTo>
                <a:cubicBezTo>
                  <a:pt x="7" y="70"/>
                  <a:pt x="6" y="64"/>
                  <a:pt x="8" y="58"/>
                </a:cubicBezTo>
                <a:cubicBezTo>
                  <a:pt x="9" y="55"/>
                  <a:pt x="9" y="55"/>
                  <a:pt x="9" y="55"/>
                </a:cubicBezTo>
                <a:cubicBezTo>
                  <a:pt x="9" y="52"/>
                  <a:pt x="9" y="52"/>
                  <a:pt x="9" y="52"/>
                </a:cubicBezTo>
                <a:cubicBezTo>
                  <a:pt x="7" y="49"/>
                  <a:pt x="7" y="47"/>
                  <a:pt x="8" y="46"/>
                </a:cubicBezTo>
                <a:cubicBezTo>
                  <a:pt x="8" y="42"/>
                  <a:pt x="8" y="42"/>
                  <a:pt x="8" y="42"/>
                </a:cubicBezTo>
                <a:cubicBezTo>
                  <a:pt x="8" y="28"/>
                  <a:pt x="8" y="28"/>
                  <a:pt x="8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5"/>
                  <a:pt x="6" y="25"/>
                  <a:pt x="6" y="25"/>
                </a:cubicBezTo>
                <a:cubicBezTo>
                  <a:pt x="3" y="25"/>
                  <a:pt x="3" y="25"/>
                  <a:pt x="3" y="25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8" y="9"/>
                  <a:pt x="8" y="9"/>
                  <a:pt x="8" y="9"/>
                </a:cubicBezTo>
                <a:cubicBezTo>
                  <a:pt x="12" y="11"/>
                  <a:pt x="12" y="11"/>
                  <a:pt x="12" y="11"/>
                </a:cubicBezTo>
                <a:cubicBezTo>
                  <a:pt x="13" y="11"/>
                  <a:pt x="14" y="11"/>
                  <a:pt x="14" y="11"/>
                </a:cubicBezTo>
                <a:cubicBezTo>
                  <a:pt x="15" y="9"/>
                  <a:pt x="15" y="9"/>
                  <a:pt x="1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8"/>
                  <a:pt x="32" y="8"/>
                  <a:pt x="3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9"/>
                  <a:pt x="42" y="9"/>
                  <a:pt x="42" y="9"/>
                </a:cubicBezTo>
                <a:cubicBezTo>
                  <a:pt x="52" y="9"/>
                  <a:pt x="52" y="9"/>
                  <a:pt x="52" y="9"/>
                </a:cubicBezTo>
                <a:cubicBezTo>
                  <a:pt x="52" y="11"/>
                  <a:pt x="52" y="11"/>
                  <a:pt x="52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2"/>
                  <a:pt x="59" y="12"/>
                  <a:pt x="59" y="12"/>
                </a:cubicBezTo>
                <a:cubicBezTo>
                  <a:pt x="61" y="12"/>
                  <a:pt x="63" y="12"/>
                  <a:pt x="66" y="11"/>
                </a:cubicBezTo>
                <a:cubicBezTo>
                  <a:pt x="71" y="9"/>
                  <a:pt x="71" y="9"/>
                  <a:pt x="71" y="9"/>
                </a:cubicBezTo>
                <a:cubicBezTo>
                  <a:pt x="72" y="11"/>
                  <a:pt x="72" y="11"/>
                  <a:pt x="72" y="11"/>
                </a:cubicBezTo>
                <a:cubicBezTo>
                  <a:pt x="72" y="11"/>
                  <a:pt x="72" y="11"/>
                  <a:pt x="72" y="11"/>
                </a:cubicBezTo>
                <a:cubicBezTo>
                  <a:pt x="89" y="11"/>
                  <a:pt x="89" y="11"/>
                  <a:pt x="89" y="11"/>
                </a:cubicBezTo>
                <a:cubicBezTo>
                  <a:pt x="89" y="12"/>
                  <a:pt x="89" y="12"/>
                  <a:pt x="89" y="12"/>
                </a:cubicBezTo>
                <a:cubicBezTo>
                  <a:pt x="91" y="12"/>
                  <a:pt x="93" y="13"/>
                  <a:pt x="95" y="13"/>
                </a:cubicBezTo>
                <a:cubicBezTo>
                  <a:pt x="97" y="13"/>
                  <a:pt x="99" y="13"/>
                  <a:pt x="102" y="13"/>
                </a:cubicBezTo>
                <a:cubicBezTo>
                  <a:pt x="104" y="13"/>
                  <a:pt x="104" y="13"/>
                  <a:pt x="104" y="13"/>
                </a:cubicBezTo>
                <a:cubicBezTo>
                  <a:pt x="106" y="10"/>
                  <a:pt x="106" y="10"/>
                  <a:pt x="106" y="10"/>
                </a:cubicBezTo>
                <a:cubicBezTo>
                  <a:pt x="106" y="8"/>
                  <a:pt x="106" y="8"/>
                  <a:pt x="106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1" y="8"/>
                  <a:pt x="121" y="8"/>
                  <a:pt x="121" y="8"/>
                </a:cubicBezTo>
                <a:cubicBezTo>
                  <a:pt x="124" y="7"/>
                  <a:pt x="124" y="7"/>
                  <a:pt x="124" y="7"/>
                </a:cubicBezTo>
                <a:cubicBezTo>
                  <a:pt x="125" y="8"/>
                  <a:pt x="125" y="8"/>
                  <a:pt x="125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8" y="8"/>
                  <a:pt x="129" y="9"/>
                  <a:pt x="130" y="10"/>
                </a:cubicBezTo>
                <a:cubicBezTo>
                  <a:pt x="135" y="8"/>
                  <a:pt x="135" y="8"/>
                  <a:pt x="135" y="8"/>
                </a:cubicBezTo>
                <a:cubicBezTo>
                  <a:pt x="136" y="11"/>
                  <a:pt x="136" y="11"/>
                  <a:pt x="136" y="11"/>
                </a:cubicBezTo>
                <a:cubicBezTo>
                  <a:pt x="138" y="11"/>
                  <a:pt x="139" y="11"/>
                  <a:pt x="139" y="12"/>
                </a:cubicBezTo>
                <a:cubicBezTo>
                  <a:pt x="140" y="12"/>
                  <a:pt x="140" y="12"/>
                  <a:pt x="140" y="12"/>
                </a:cubicBezTo>
                <a:cubicBezTo>
                  <a:pt x="141" y="11"/>
                  <a:pt x="141" y="11"/>
                  <a:pt x="142" y="11"/>
                </a:cubicBezTo>
                <a:cubicBezTo>
                  <a:pt x="142" y="11"/>
                  <a:pt x="142" y="11"/>
                  <a:pt x="142" y="11"/>
                </a:cubicBezTo>
                <a:cubicBezTo>
                  <a:pt x="144" y="11"/>
                  <a:pt x="144" y="11"/>
                  <a:pt x="144" y="11"/>
                </a:cubicBezTo>
                <a:cubicBezTo>
                  <a:pt x="144" y="11"/>
                  <a:pt x="145" y="11"/>
                  <a:pt x="146" y="11"/>
                </a:cubicBezTo>
                <a:cubicBezTo>
                  <a:pt x="152" y="11"/>
                  <a:pt x="152" y="11"/>
                  <a:pt x="152" y="11"/>
                </a:cubicBezTo>
                <a:cubicBezTo>
                  <a:pt x="152" y="11"/>
                  <a:pt x="152" y="10"/>
                  <a:pt x="153" y="10"/>
                </a:cubicBezTo>
                <a:cubicBezTo>
                  <a:pt x="153" y="9"/>
                  <a:pt x="153" y="9"/>
                  <a:pt x="153" y="9"/>
                </a:cubicBezTo>
                <a:cubicBezTo>
                  <a:pt x="159" y="9"/>
                  <a:pt x="159" y="9"/>
                  <a:pt x="159" y="9"/>
                </a:cubicBezTo>
                <a:cubicBezTo>
                  <a:pt x="160" y="10"/>
                  <a:pt x="162" y="10"/>
                  <a:pt x="163" y="10"/>
                </a:cubicBezTo>
                <a:cubicBezTo>
                  <a:pt x="163" y="11"/>
                  <a:pt x="164" y="11"/>
                  <a:pt x="164" y="11"/>
                </a:cubicBezTo>
                <a:cubicBezTo>
                  <a:pt x="165" y="11"/>
                  <a:pt x="166" y="10"/>
                  <a:pt x="166" y="10"/>
                </a:cubicBezTo>
                <a:cubicBezTo>
                  <a:pt x="170" y="8"/>
                  <a:pt x="175" y="6"/>
                  <a:pt x="181" y="7"/>
                </a:cubicBezTo>
                <a:cubicBezTo>
                  <a:pt x="182" y="7"/>
                  <a:pt x="182" y="7"/>
                  <a:pt x="182" y="7"/>
                </a:cubicBezTo>
                <a:cubicBezTo>
                  <a:pt x="192" y="5"/>
                  <a:pt x="192" y="5"/>
                  <a:pt x="192" y="5"/>
                </a:cubicBezTo>
                <a:cubicBezTo>
                  <a:pt x="194" y="8"/>
                  <a:pt x="194" y="8"/>
                  <a:pt x="194" y="8"/>
                </a:cubicBezTo>
                <a:cubicBezTo>
                  <a:pt x="198" y="8"/>
                  <a:pt x="198" y="8"/>
                  <a:pt x="198" y="8"/>
                </a:cubicBezTo>
                <a:cubicBezTo>
                  <a:pt x="198" y="9"/>
                  <a:pt x="198" y="9"/>
                  <a:pt x="198" y="9"/>
                </a:cubicBezTo>
                <a:cubicBezTo>
                  <a:pt x="205" y="9"/>
                  <a:pt x="205" y="9"/>
                  <a:pt x="205" y="9"/>
                </a:cubicBezTo>
                <a:cubicBezTo>
                  <a:pt x="205" y="11"/>
                  <a:pt x="205" y="11"/>
                  <a:pt x="205" y="11"/>
                </a:cubicBezTo>
                <a:cubicBezTo>
                  <a:pt x="207" y="11"/>
                  <a:pt x="207" y="11"/>
                  <a:pt x="207" y="11"/>
                </a:cubicBezTo>
                <a:cubicBezTo>
                  <a:pt x="215" y="7"/>
                  <a:pt x="215" y="7"/>
                  <a:pt x="215" y="7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6" y="13"/>
                  <a:pt x="218" y="13"/>
                  <a:pt x="220" y="13"/>
                </a:cubicBezTo>
                <a:cubicBezTo>
                  <a:pt x="220" y="11"/>
                  <a:pt x="220" y="11"/>
                  <a:pt x="220" y="11"/>
                </a:cubicBezTo>
                <a:cubicBezTo>
                  <a:pt x="222" y="11"/>
                  <a:pt x="222" y="11"/>
                  <a:pt x="222" y="11"/>
                </a:cubicBezTo>
                <a:cubicBezTo>
                  <a:pt x="222" y="10"/>
                  <a:pt x="222" y="10"/>
                  <a:pt x="222" y="10"/>
                </a:cubicBezTo>
                <a:cubicBezTo>
                  <a:pt x="228" y="9"/>
                  <a:pt x="228" y="9"/>
                  <a:pt x="228" y="9"/>
                </a:cubicBezTo>
                <a:cubicBezTo>
                  <a:pt x="230" y="9"/>
                  <a:pt x="231" y="10"/>
                  <a:pt x="232" y="11"/>
                </a:cubicBezTo>
                <a:cubicBezTo>
                  <a:pt x="239" y="11"/>
                  <a:pt x="239" y="11"/>
                  <a:pt x="239" y="11"/>
                </a:cubicBezTo>
                <a:cubicBezTo>
                  <a:pt x="239" y="7"/>
                  <a:pt x="239" y="7"/>
                  <a:pt x="239" y="7"/>
                </a:cubicBezTo>
                <a:cubicBezTo>
                  <a:pt x="247" y="11"/>
                  <a:pt x="247" y="11"/>
                  <a:pt x="247" y="11"/>
                </a:cubicBezTo>
                <a:cubicBezTo>
                  <a:pt x="249" y="11"/>
                  <a:pt x="249" y="11"/>
                  <a:pt x="249" y="11"/>
                </a:cubicBezTo>
                <a:cubicBezTo>
                  <a:pt x="251" y="10"/>
                  <a:pt x="254" y="9"/>
                  <a:pt x="258" y="10"/>
                </a:cubicBezTo>
                <a:cubicBezTo>
                  <a:pt x="258" y="10"/>
                  <a:pt x="258" y="10"/>
                  <a:pt x="258" y="10"/>
                </a:cubicBezTo>
                <a:cubicBezTo>
                  <a:pt x="260" y="9"/>
                  <a:pt x="260" y="9"/>
                  <a:pt x="260" y="9"/>
                </a:cubicBezTo>
                <a:cubicBezTo>
                  <a:pt x="262" y="9"/>
                  <a:pt x="264" y="10"/>
                  <a:pt x="269" y="12"/>
                </a:cubicBezTo>
                <a:cubicBezTo>
                  <a:pt x="279" y="8"/>
                  <a:pt x="279" y="8"/>
                  <a:pt x="279" y="8"/>
                </a:cubicBezTo>
                <a:cubicBezTo>
                  <a:pt x="279" y="12"/>
                  <a:pt x="279" y="12"/>
                  <a:pt x="279" y="12"/>
                </a:cubicBezTo>
                <a:cubicBezTo>
                  <a:pt x="280" y="12"/>
                  <a:pt x="280" y="12"/>
                  <a:pt x="280" y="12"/>
                </a:cubicBezTo>
                <a:cubicBezTo>
                  <a:pt x="280" y="9"/>
                  <a:pt x="280" y="9"/>
                  <a:pt x="280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7" y="8"/>
                  <a:pt x="287" y="8"/>
                  <a:pt x="287" y="8"/>
                </a:cubicBezTo>
                <a:cubicBezTo>
                  <a:pt x="294" y="9"/>
                  <a:pt x="294" y="9"/>
                  <a:pt x="294" y="9"/>
                </a:cubicBezTo>
                <a:cubicBezTo>
                  <a:pt x="300" y="10"/>
                  <a:pt x="300" y="10"/>
                  <a:pt x="300" y="10"/>
                </a:cubicBezTo>
                <a:cubicBezTo>
                  <a:pt x="301" y="10"/>
                  <a:pt x="301" y="10"/>
                  <a:pt x="302" y="10"/>
                </a:cubicBezTo>
                <a:cubicBezTo>
                  <a:pt x="303" y="8"/>
                  <a:pt x="303" y="8"/>
                  <a:pt x="303" y="8"/>
                </a:cubicBezTo>
                <a:cubicBezTo>
                  <a:pt x="305" y="8"/>
                  <a:pt x="305" y="8"/>
                  <a:pt x="305" y="8"/>
                </a:cubicBezTo>
                <a:cubicBezTo>
                  <a:pt x="307" y="7"/>
                  <a:pt x="309" y="6"/>
                  <a:pt x="311" y="7"/>
                </a:cubicBezTo>
                <a:cubicBezTo>
                  <a:pt x="311" y="5"/>
                  <a:pt x="311" y="5"/>
                  <a:pt x="311" y="5"/>
                </a:cubicBezTo>
                <a:cubicBezTo>
                  <a:pt x="321" y="8"/>
                  <a:pt x="321" y="8"/>
                  <a:pt x="321" y="8"/>
                </a:cubicBezTo>
                <a:cubicBezTo>
                  <a:pt x="333" y="8"/>
                  <a:pt x="333" y="8"/>
                  <a:pt x="333" y="8"/>
                </a:cubicBezTo>
                <a:cubicBezTo>
                  <a:pt x="340" y="6"/>
                  <a:pt x="340" y="6"/>
                  <a:pt x="340" y="6"/>
                </a:cubicBezTo>
                <a:cubicBezTo>
                  <a:pt x="340" y="9"/>
                  <a:pt x="340" y="9"/>
                  <a:pt x="340" y="9"/>
                </a:cubicBezTo>
                <a:cubicBezTo>
                  <a:pt x="344" y="9"/>
                  <a:pt x="344" y="9"/>
                  <a:pt x="344" y="9"/>
                </a:cubicBezTo>
                <a:cubicBezTo>
                  <a:pt x="345" y="11"/>
                  <a:pt x="345" y="11"/>
                  <a:pt x="345" y="11"/>
                </a:cubicBezTo>
                <a:cubicBezTo>
                  <a:pt x="348" y="11"/>
                  <a:pt x="352" y="10"/>
                  <a:pt x="355" y="11"/>
                </a:cubicBezTo>
                <a:cubicBezTo>
                  <a:pt x="357" y="12"/>
                  <a:pt x="357" y="12"/>
                  <a:pt x="357" y="12"/>
                </a:cubicBezTo>
                <a:cubicBezTo>
                  <a:pt x="361" y="11"/>
                  <a:pt x="361" y="11"/>
                  <a:pt x="361" y="11"/>
                </a:cubicBezTo>
                <a:cubicBezTo>
                  <a:pt x="361" y="8"/>
                  <a:pt x="361" y="8"/>
                  <a:pt x="361" y="8"/>
                </a:cubicBezTo>
                <a:cubicBezTo>
                  <a:pt x="367" y="8"/>
                  <a:pt x="367" y="8"/>
                  <a:pt x="367" y="8"/>
                </a:cubicBezTo>
                <a:cubicBezTo>
                  <a:pt x="370" y="7"/>
                  <a:pt x="370" y="7"/>
                  <a:pt x="370" y="7"/>
                </a:cubicBezTo>
                <a:cubicBezTo>
                  <a:pt x="371" y="7"/>
                  <a:pt x="373" y="7"/>
                  <a:pt x="374" y="7"/>
                </a:cubicBezTo>
                <a:cubicBezTo>
                  <a:pt x="378" y="7"/>
                  <a:pt x="382" y="8"/>
                  <a:pt x="385" y="9"/>
                </a:cubicBezTo>
                <a:cubicBezTo>
                  <a:pt x="385" y="9"/>
                  <a:pt x="385" y="9"/>
                  <a:pt x="385" y="9"/>
                </a:cubicBezTo>
                <a:cubicBezTo>
                  <a:pt x="387" y="9"/>
                  <a:pt x="387" y="9"/>
                  <a:pt x="387" y="9"/>
                </a:cubicBezTo>
                <a:cubicBezTo>
                  <a:pt x="387" y="8"/>
                  <a:pt x="387" y="8"/>
                  <a:pt x="387" y="8"/>
                </a:cubicBezTo>
                <a:cubicBezTo>
                  <a:pt x="392" y="8"/>
                  <a:pt x="392" y="8"/>
                  <a:pt x="392" y="8"/>
                </a:cubicBezTo>
                <a:cubicBezTo>
                  <a:pt x="398" y="7"/>
                  <a:pt x="398" y="7"/>
                  <a:pt x="398" y="7"/>
                </a:cubicBezTo>
                <a:cubicBezTo>
                  <a:pt x="398" y="8"/>
                  <a:pt x="398" y="8"/>
                  <a:pt x="398" y="8"/>
                </a:cubicBezTo>
                <a:cubicBezTo>
                  <a:pt x="403" y="8"/>
                  <a:pt x="403" y="8"/>
                  <a:pt x="403" y="8"/>
                </a:cubicBezTo>
                <a:cubicBezTo>
                  <a:pt x="403" y="1"/>
                  <a:pt x="403" y="1"/>
                  <a:pt x="403" y="1"/>
                </a:cubicBezTo>
                <a:cubicBezTo>
                  <a:pt x="412" y="4"/>
                  <a:pt x="412" y="4"/>
                  <a:pt x="412" y="4"/>
                </a:cubicBezTo>
                <a:cubicBezTo>
                  <a:pt x="414" y="4"/>
                  <a:pt x="416" y="5"/>
                  <a:pt x="417" y="7"/>
                </a:cubicBezTo>
                <a:cubicBezTo>
                  <a:pt x="418" y="7"/>
                  <a:pt x="418" y="7"/>
                  <a:pt x="418" y="7"/>
                </a:cubicBezTo>
                <a:cubicBezTo>
                  <a:pt x="419" y="7"/>
                  <a:pt x="419" y="7"/>
                  <a:pt x="419" y="7"/>
                </a:cubicBezTo>
                <a:cubicBezTo>
                  <a:pt x="419" y="8"/>
                  <a:pt x="420" y="8"/>
                  <a:pt x="420" y="8"/>
                </a:cubicBezTo>
                <a:cubicBezTo>
                  <a:pt x="421" y="8"/>
                  <a:pt x="421" y="8"/>
                  <a:pt x="422" y="8"/>
                </a:cubicBezTo>
                <a:cubicBezTo>
                  <a:pt x="422" y="8"/>
                  <a:pt x="422" y="8"/>
                  <a:pt x="422" y="8"/>
                </a:cubicBezTo>
                <a:cubicBezTo>
                  <a:pt x="431" y="8"/>
                  <a:pt x="431" y="8"/>
                  <a:pt x="431" y="8"/>
                </a:cubicBezTo>
                <a:cubicBezTo>
                  <a:pt x="431" y="9"/>
                  <a:pt x="431" y="9"/>
                  <a:pt x="431" y="9"/>
                </a:cubicBezTo>
                <a:cubicBezTo>
                  <a:pt x="437" y="9"/>
                  <a:pt x="437" y="9"/>
                  <a:pt x="437" y="9"/>
                </a:cubicBezTo>
                <a:cubicBezTo>
                  <a:pt x="443" y="8"/>
                  <a:pt x="443" y="8"/>
                  <a:pt x="443" y="8"/>
                </a:cubicBezTo>
                <a:cubicBezTo>
                  <a:pt x="443" y="9"/>
                  <a:pt x="443" y="9"/>
                  <a:pt x="443" y="9"/>
                </a:cubicBezTo>
                <a:cubicBezTo>
                  <a:pt x="443" y="9"/>
                  <a:pt x="443" y="9"/>
                  <a:pt x="443" y="9"/>
                </a:cubicBezTo>
                <a:cubicBezTo>
                  <a:pt x="445" y="10"/>
                  <a:pt x="445" y="10"/>
                  <a:pt x="445" y="10"/>
                </a:cubicBezTo>
                <a:cubicBezTo>
                  <a:pt x="447" y="10"/>
                  <a:pt x="447" y="10"/>
                  <a:pt x="447" y="10"/>
                </a:cubicBezTo>
                <a:cubicBezTo>
                  <a:pt x="453" y="7"/>
                  <a:pt x="453" y="7"/>
                  <a:pt x="453" y="7"/>
                </a:cubicBezTo>
                <a:cubicBezTo>
                  <a:pt x="453" y="8"/>
                  <a:pt x="453" y="8"/>
                  <a:pt x="453" y="8"/>
                </a:cubicBezTo>
                <a:cubicBezTo>
                  <a:pt x="463" y="7"/>
                  <a:pt x="463" y="7"/>
                  <a:pt x="463" y="7"/>
                </a:cubicBezTo>
                <a:cubicBezTo>
                  <a:pt x="463" y="7"/>
                  <a:pt x="463" y="7"/>
                  <a:pt x="463" y="7"/>
                </a:cubicBezTo>
                <a:cubicBezTo>
                  <a:pt x="468" y="7"/>
                  <a:pt x="468" y="7"/>
                  <a:pt x="468" y="7"/>
                </a:cubicBezTo>
                <a:cubicBezTo>
                  <a:pt x="468" y="6"/>
                  <a:pt x="468" y="6"/>
                  <a:pt x="468" y="6"/>
                </a:cubicBezTo>
                <a:cubicBezTo>
                  <a:pt x="479" y="6"/>
                  <a:pt x="479" y="6"/>
                  <a:pt x="479" y="6"/>
                </a:cubicBezTo>
                <a:cubicBezTo>
                  <a:pt x="480" y="7"/>
                  <a:pt x="480" y="7"/>
                  <a:pt x="480" y="7"/>
                </a:cubicBezTo>
                <a:cubicBezTo>
                  <a:pt x="488" y="6"/>
                  <a:pt x="488" y="6"/>
                  <a:pt x="488" y="6"/>
                </a:cubicBezTo>
                <a:cubicBezTo>
                  <a:pt x="488" y="8"/>
                  <a:pt x="488" y="8"/>
                  <a:pt x="488" y="8"/>
                </a:cubicBezTo>
                <a:cubicBezTo>
                  <a:pt x="496" y="8"/>
                  <a:pt x="496" y="8"/>
                  <a:pt x="496" y="8"/>
                </a:cubicBezTo>
                <a:cubicBezTo>
                  <a:pt x="496" y="9"/>
                  <a:pt x="496" y="9"/>
                  <a:pt x="496" y="9"/>
                </a:cubicBezTo>
                <a:cubicBezTo>
                  <a:pt x="500" y="9"/>
                  <a:pt x="500" y="9"/>
                  <a:pt x="500" y="9"/>
                </a:cubicBezTo>
                <a:cubicBezTo>
                  <a:pt x="504" y="9"/>
                  <a:pt x="504" y="9"/>
                  <a:pt x="504" y="9"/>
                </a:cubicBezTo>
                <a:cubicBezTo>
                  <a:pt x="504" y="10"/>
                  <a:pt x="504" y="10"/>
                  <a:pt x="504" y="10"/>
                </a:cubicBezTo>
                <a:cubicBezTo>
                  <a:pt x="505" y="10"/>
                  <a:pt x="505" y="10"/>
                  <a:pt x="505" y="10"/>
                </a:cubicBezTo>
                <a:cubicBezTo>
                  <a:pt x="511" y="7"/>
                  <a:pt x="511" y="7"/>
                  <a:pt x="511" y="7"/>
                </a:cubicBezTo>
                <a:cubicBezTo>
                  <a:pt x="512" y="11"/>
                  <a:pt x="512" y="11"/>
                  <a:pt x="512" y="11"/>
                </a:cubicBezTo>
                <a:cubicBezTo>
                  <a:pt x="517" y="10"/>
                  <a:pt x="517" y="10"/>
                  <a:pt x="517" y="10"/>
                </a:cubicBezTo>
                <a:cubicBezTo>
                  <a:pt x="518" y="12"/>
                  <a:pt x="518" y="12"/>
                  <a:pt x="518" y="12"/>
                </a:cubicBezTo>
                <a:cubicBezTo>
                  <a:pt x="520" y="11"/>
                  <a:pt x="522" y="11"/>
                  <a:pt x="524" y="11"/>
                </a:cubicBezTo>
                <a:cubicBezTo>
                  <a:pt x="524" y="10"/>
                  <a:pt x="524" y="10"/>
                  <a:pt x="524" y="10"/>
                </a:cubicBezTo>
                <a:cubicBezTo>
                  <a:pt x="551" y="13"/>
                  <a:pt x="551" y="13"/>
                  <a:pt x="551" y="13"/>
                </a:cubicBezTo>
                <a:cubicBezTo>
                  <a:pt x="552" y="11"/>
                  <a:pt x="552" y="11"/>
                  <a:pt x="552" y="11"/>
                </a:cubicBezTo>
                <a:cubicBezTo>
                  <a:pt x="555" y="11"/>
                  <a:pt x="555" y="11"/>
                  <a:pt x="555" y="11"/>
                </a:cubicBezTo>
                <a:cubicBezTo>
                  <a:pt x="555" y="9"/>
                  <a:pt x="555" y="9"/>
                  <a:pt x="555" y="9"/>
                </a:cubicBezTo>
                <a:cubicBezTo>
                  <a:pt x="569" y="9"/>
                  <a:pt x="569" y="9"/>
                  <a:pt x="569" y="9"/>
                </a:cubicBezTo>
                <a:cubicBezTo>
                  <a:pt x="569" y="11"/>
                  <a:pt x="569" y="11"/>
                  <a:pt x="569" y="11"/>
                </a:cubicBezTo>
                <a:cubicBezTo>
                  <a:pt x="575" y="11"/>
                  <a:pt x="575" y="11"/>
                  <a:pt x="575" y="11"/>
                </a:cubicBezTo>
                <a:cubicBezTo>
                  <a:pt x="575" y="13"/>
                  <a:pt x="575" y="13"/>
                  <a:pt x="575" y="13"/>
                </a:cubicBezTo>
                <a:cubicBezTo>
                  <a:pt x="576" y="13"/>
                  <a:pt x="576" y="13"/>
                  <a:pt x="576" y="13"/>
                </a:cubicBezTo>
                <a:cubicBezTo>
                  <a:pt x="576" y="9"/>
                  <a:pt x="576" y="9"/>
                  <a:pt x="576" y="9"/>
                </a:cubicBezTo>
                <a:cubicBezTo>
                  <a:pt x="583" y="11"/>
                  <a:pt x="583" y="11"/>
                  <a:pt x="583" y="11"/>
                </a:cubicBezTo>
                <a:cubicBezTo>
                  <a:pt x="583" y="6"/>
                  <a:pt x="583" y="6"/>
                  <a:pt x="583" y="6"/>
                </a:cubicBezTo>
                <a:cubicBezTo>
                  <a:pt x="591" y="9"/>
                  <a:pt x="591" y="9"/>
                  <a:pt x="591" y="9"/>
                </a:cubicBezTo>
                <a:cubicBezTo>
                  <a:pt x="593" y="9"/>
                  <a:pt x="593" y="9"/>
                  <a:pt x="593" y="9"/>
                </a:cubicBezTo>
                <a:cubicBezTo>
                  <a:pt x="593" y="8"/>
                  <a:pt x="593" y="8"/>
                  <a:pt x="593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8" y="8"/>
                  <a:pt x="608" y="8"/>
                  <a:pt x="609" y="8"/>
                </a:cubicBezTo>
                <a:cubicBezTo>
                  <a:pt x="612" y="8"/>
                  <a:pt x="612" y="8"/>
                  <a:pt x="612" y="8"/>
                </a:cubicBezTo>
                <a:cubicBezTo>
                  <a:pt x="612" y="8"/>
                  <a:pt x="613" y="8"/>
                  <a:pt x="613" y="8"/>
                </a:cubicBezTo>
                <a:cubicBezTo>
                  <a:pt x="614" y="8"/>
                  <a:pt x="614" y="8"/>
                  <a:pt x="614" y="8"/>
                </a:cubicBezTo>
                <a:cubicBezTo>
                  <a:pt x="614" y="8"/>
                  <a:pt x="615" y="8"/>
                  <a:pt x="615" y="8"/>
                </a:cubicBezTo>
                <a:cubicBezTo>
                  <a:pt x="616" y="8"/>
                  <a:pt x="617" y="8"/>
                  <a:pt x="618" y="9"/>
                </a:cubicBezTo>
                <a:cubicBezTo>
                  <a:pt x="624" y="7"/>
                  <a:pt x="624" y="7"/>
                  <a:pt x="624" y="7"/>
                </a:cubicBezTo>
                <a:cubicBezTo>
                  <a:pt x="625" y="9"/>
                  <a:pt x="625" y="9"/>
                  <a:pt x="625" y="9"/>
                </a:cubicBezTo>
                <a:cubicBezTo>
                  <a:pt x="629" y="8"/>
                  <a:pt x="629" y="8"/>
                  <a:pt x="629" y="8"/>
                </a:cubicBezTo>
                <a:cubicBezTo>
                  <a:pt x="630" y="11"/>
                  <a:pt x="630" y="11"/>
                  <a:pt x="630" y="11"/>
                </a:cubicBezTo>
                <a:cubicBezTo>
                  <a:pt x="637" y="8"/>
                  <a:pt x="637" y="8"/>
                  <a:pt x="637" y="8"/>
                </a:cubicBezTo>
                <a:cubicBezTo>
                  <a:pt x="637" y="12"/>
                  <a:pt x="637" y="12"/>
                  <a:pt x="637" y="12"/>
                </a:cubicBezTo>
                <a:cubicBezTo>
                  <a:pt x="646" y="12"/>
                  <a:pt x="646" y="12"/>
                  <a:pt x="646" y="12"/>
                </a:cubicBezTo>
                <a:cubicBezTo>
                  <a:pt x="646" y="13"/>
                  <a:pt x="646" y="13"/>
                  <a:pt x="646" y="13"/>
                </a:cubicBezTo>
                <a:cubicBezTo>
                  <a:pt x="653" y="14"/>
                  <a:pt x="653" y="14"/>
                  <a:pt x="653" y="14"/>
                </a:cubicBezTo>
                <a:cubicBezTo>
                  <a:pt x="653" y="13"/>
                  <a:pt x="653" y="13"/>
                  <a:pt x="653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64" y="12"/>
                  <a:pt x="664" y="12"/>
                  <a:pt x="664" y="12"/>
                </a:cubicBezTo>
                <a:cubicBezTo>
                  <a:pt x="664" y="12"/>
                  <a:pt x="665" y="12"/>
                  <a:pt x="665" y="12"/>
                </a:cubicBezTo>
                <a:cubicBezTo>
                  <a:pt x="668" y="12"/>
                  <a:pt x="668" y="12"/>
                  <a:pt x="668" y="12"/>
                </a:cubicBezTo>
                <a:cubicBezTo>
                  <a:pt x="669" y="13"/>
                  <a:pt x="669" y="13"/>
                  <a:pt x="669" y="13"/>
                </a:cubicBezTo>
                <a:cubicBezTo>
                  <a:pt x="670" y="13"/>
                  <a:pt x="670" y="13"/>
                  <a:pt x="670" y="13"/>
                </a:cubicBezTo>
                <a:cubicBezTo>
                  <a:pt x="670" y="11"/>
                  <a:pt x="670" y="11"/>
                  <a:pt x="670" y="11"/>
                </a:cubicBezTo>
                <a:cubicBezTo>
                  <a:pt x="672" y="11"/>
                  <a:pt x="672" y="11"/>
                  <a:pt x="672" y="11"/>
                </a:cubicBezTo>
                <a:cubicBezTo>
                  <a:pt x="672" y="7"/>
                  <a:pt x="672" y="7"/>
                  <a:pt x="672" y="7"/>
                </a:cubicBezTo>
                <a:cubicBezTo>
                  <a:pt x="680" y="10"/>
                  <a:pt x="680" y="10"/>
                  <a:pt x="680" y="10"/>
                </a:cubicBezTo>
                <a:cubicBezTo>
                  <a:pt x="681" y="10"/>
                  <a:pt x="681" y="10"/>
                  <a:pt x="682" y="10"/>
                </a:cubicBezTo>
                <a:cubicBezTo>
                  <a:pt x="693" y="8"/>
                  <a:pt x="693" y="8"/>
                  <a:pt x="693" y="8"/>
                </a:cubicBezTo>
                <a:cubicBezTo>
                  <a:pt x="693" y="7"/>
                  <a:pt x="693" y="7"/>
                  <a:pt x="693" y="7"/>
                </a:cubicBezTo>
                <a:cubicBezTo>
                  <a:pt x="696" y="8"/>
                  <a:pt x="696" y="8"/>
                  <a:pt x="696" y="8"/>
                </a:cubicBezTo>
                <a:cubicBezTo>
                  <a:pt x="699" y="7"/>
                  <a:pt x="699" y="7"/>
                  <a:pt x="699" y="7"/>
                </a:cubicBezTo>
                <a:cubicBezTo>
                  <a:pt x="699" y="8"/>
                  <a:pt x="699" y="8"/>
                  <a:pt x="699" y="8"/>
                </a:cubicBezTo>
                <a:cubicBezTo>
                  <a:pt x="706" y="10"/>
                  <a:pt x="706" y="10"/>
                  <a:pt x="706" y="10"/>
                </a:cubicBezTo>
                <a:cubicBezTo>
                  <a:pt x="706" y="9"/>
                  <a:pt x="706" y="9"/>
                  <a:pt x="706" y="9"/>
                </a:cubicBezTo>
                <a:cubicBezTo>
                  <a:pt x="710" y="9"/>
                  <a:pt x="710" y="9"/>
                  <a:pt x="710" y="9"/>
                </a:cubicBezTo>
                <a:cubicBezTo>
                  <a:pt x="710" y="8"/>
                  <a:pt x="710" y="8"/>
                  <a:pt x="710" y="8"/>
                </a:cubicBezTo>
                <a:cubicBezTo>
                  <a:pt x="723" y="8"/>
                  <a:pt x="723" y="8"/>
                  <a:pt x="723" y="8"/>
                </a:cubicBezTo>
                <a:cubicBezTo>
                  <a:pt x="730" y="7"/>
                  <a:pt x="730" y="7"/>
                  <a:pt x="730" y="7"/>
                </a:cubicBezTo>
                <a:cubicBezTo>
                  <a:pt x="730" y="9"/>
                  <a:pt x="730" y="9"/>
                  <a:pt x="730" y="9"/>
                </a:cubicBezTo>
                <a:cubicBezTo>
                  <a:pt x="732" y="9"/>
                  <a:pt x="732" y="9"/>
                  <a:pt x="732" y="9"/>
                </a:cubicBezTo>
                <a:cubicBezTo>
                  <a:pt x="733" y="11"/>
                  <a:pt x="733" y="11"/>
                  <a:pt x="733" y="11"/>
                </a:cubicBezTo>
                <a:cubicBezTo>
                  <a:pt x="738" y="12"/>
                  <a:pt x="738" y="12"/>
                  <a:pt x="738" y="12"/>
                </a:cubicBezTo>
                <a:cubicBezTo>
                  <a:pt x="738" y="10"/>
                  <a:pt x="738" y="10"/>
                  <a:pt x="738" y="10"/>
                </a:cubicBezTo>
                <a:cubicBezTo>
                  <a:pt x="746" y="12"/>
                  <a:pt x="746" y="12"/>
                  <a:pt x="746" y="12"/>
                </a:cubicBezTo>
                <a:cubicBezTo>
                  <a:pt x="747" y="11"/>
                  <a:pt x="747" y="11"/>
                  <a:pt x="747" y="11"/>
                </a:cubicBezTo>
                <a:cubicBezTo>
                  <a:pt x="749" y="10"/>
                  <a:pt x="749" y="10"/>
                  <a:pt x="749" y="10"/>
                </a:cubicBezTo>
                <a:cubicBezTo>
                  <a:pt x="752" y="8"/>
                  <a:pt x="757" y="9"/>
                  <a:pt x="761" y="10"/>
                </a:cubicBezTo>
                <a:cubicBezTo>
                  <a:pt x="761" y="9"/>
                  <a:pt x="761" y="9"/>
                  <a:pt x="761" y="9"/>
                </a:cubicBezTo>
                <a:cubicBezTo>
                  <a:pt x="772" y="9"/>
                  <a:pt x="772" y="9"/>
                  <a:pt x="772" y="9"/>
                </a:cubicBezTo>
                <a:cubicBezTo>
                  <a:pt x="774" y="7"/>
                  <a:pt x="774" y="7"/>
                  <a:pt x="774" y="7"/>
                </a:cubicBezTo>
                <a:cubicBezTo>
                  <a:pt x="777" y="8"/>
                  <a:pt x="777" y="8"/>
                  <a:pt x="777" y="8"/>
                </a:cubicBezTo>
                <a:cubicBezTo>
                  <a:pt x="777" y="7"/>
                  <a:pt x="777" y="7"/>
                  <a:pt x="777" y="7"/>
                </a:cubicBezTo>
                <a:cubicBezTo>
                  <a:pt x="782" y="8"/>
                  <a:pt x="782" y="8"/>
                  <a:pt x="782" y="8"/>
                </a:cubicBezTo>
                <a:cubicBezTo>
                  <a:pt x="782" y="0"/>
                  <a:pt x="782" y="0"/>
                  <a:pt x="782" y="0"/>
                </a:cubicBezTo>
                <a:cubicBezTo>
                  <a:pt x="791" y="5"/>
                  <a:pt x="791" y="5"/>
                  <a:pt x="791" y="5"/>
                </a:cubicBezTo>
                <a:cubicBezTo>
                  <a:pt x="791" y="6"/>
                  <a:pt x="792" y="6"/>
                  <a:pt x="793" y="7"/>
                </a:cubicBezTo>
                <a:cubicBezTo>
                  <a:pt x="799" y="7"/>
                  <a:pt x="799" y="7"/>
                  <a:pt x="799" y="7"/>
                </a:cubicBezTo>
                <a:cubicBezTo>
                  <a:pt x="799" y="8"/>
                  <a:pt x="799" y="8"/>
                  <a:pt x="799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17" y="5"/>
                  <a:pt x="817" y="5"/>
                  <a:pt x="817" y="5"/>
                </a:cubicBezTo>
                <a:cubicBezTo>
                  <a:pt x="818" y="7"/>
                  <a:pt x="818" y="7"/>
                  <a:pt x="818" y="7"/>
                </a:cubicBezTo>
                <a:cubicBezTo>
                  <a:pt x="818" y="7"/>
                  <a:pt x="819" y="7"/>
                  <a:pt x="820" y="7"/>
                </a:cubicBezTo>
                <a:cubicBezTo>
                  <a:pt x="822" y="7"/>
                  <a:pt x="822" y="7"/>
                  <a:pt x="822" y="7"/>
                </a:cubicBezTo>
                <a:cubicBezTo>
                  <a:pt x="826" y="8"/>
                  <a:pt x="826" y="8"/>
                  <a:pt x="826" y="8"/>
                </a:cubicBezTo>
                <a:cubicBezTo>
                  <a:pt x="826" y="10"/>
                  <a:pt x="826" y="10"/>
                  <a:pt x="826" y="10"/>
                </a:cubicBezTo>
                <a:cubicBezTo>
                  <a:pt x="830" y="11"/>
                  <a:pt x="830" y="11"/>
                  <a:pt x="830" y="11"/>
                </a:cubicBezTo>
                <a:cubicBezTo>
                  <a:pt x="836" y="8"/>
                  <a:pt x="836" y="8"/>
                  <a:pt x="836" y="8"/>
                </a:cubicBezTo>
                <a:cubicBezTo>
                  <a:pt x="836" y="12"/>
                  <a:pt x="836" y="12"/>
                  <a:pt x="836" y="12"/>
                </a:cubicBezTo>
                <a:cubicBezTo>
                  <a:pt x="839" y="12"/>
                  <a:pt x="841" y="11"/>
                  <a:pt x="842" y="10"/>
                </a:cubicBezTo>
                <a:cubicBezTo>
                  <a:pt x="844" y="9"/>
                  <a:pt x="844" y="9"/>
                  <a:pt x="844" y="9"/>
                </a:cubicBezTo>
                <a:cubicBezTo>
                  <a:pt x="848" y="10"/>
                  <a:pt x="848" y="10"/>
                  <a:pt x="848" y="10"/>
                </a:cubicBezTo>
                <a:cubicBezTo>
                  <a:pt x="849" y="10"/>
                  <a:pt x="850" y="10"/>
                  <a:pt x="851" y="9"/>
                </a:cubicBezTo>
                <a:cubicBezTo>
                  <a:pt x="853" y="8"/>
                  <a:pt x="854" y="8"/>
                  <a:pt x="856" y="7"/>
                </a:cubicBezTo>
                <a:cubicBezTo>
                  <a:pt x="858" y="0"/>
                  <a:pt x="858" y="0"/>
                  <a:pt x="858" y="0"/>
                </a:cubicBezTo>
                <a:cubicBezTo>
                  <a:pt x="864" y="2"/>
                  <a:pt x="864" y="2"/>
                  <a:pt x="864" y="2"/>
                </a:cubicBezTo>
                <a:cubicBezTo>
                  <a:pt x="865" y="3"/>
                  <a:pt x="869" y="4"/>
                  <a:pt x="870" y="7"/>
                </a:cubicBezTo>
                <a:cubicBezTo>
                  <a:pt x="873" y="7"/>
                  <a:pt x="873" y="7"/>
                  <a:pt x="873" y="7"/>
                </a:cubicBezTo>
                <a:cubicBezTo>
                  <a:pt x="873" y="8"/>
                  <a:pt x="873" y="8"/>
                  <a:pt x="873" y="8"/>
                </a:cubicBezTo>
                <a:cubicBezTo>
                  <a:pt x="879" y="6"/>
                  <a:pt x="879" y="6"/>
                  <a:pt x="879" y="6"/>
                </a:cubicBezTo>
                <a:cubicBezTo>
                  <a:pt x="879" y="9"/>
                  <a:pt x="879" y="9"/>
                  <a:pt x="879" y="9"/>
                </a:cubicBezTo>
                <a:cubicBezTo>
                  <a:pt x="881" y="9"/>
                  <a:pt x="881" y="9"/>
                  <a:pt x="881" y="9"/>
                </a:cubicBezTo>
                <a:cubicBezTo>
                  <a:pt x="881" y="11"/>
                  <a:pt x="881" y="11"/>
                  <a:pt x="881" y="11"/>
                </a:cubicBezTo>
                <a:cubicBezTo>
                  <a:pt x="893" y="12"/>
                  <a:pt x="893" y="12"/>
                  <a:pt x="893" y="12"/>
                </a:cubicBezTo>
                <a:cubicBezTo>
                  <a:pt x="897" y="11"/>
                  <a:pt x="897" y="11"/>
                  <a:pt x="897" y="11"/>
                </a:cubicBezTo>
                <a:cubicBezTo>
                  <a:pt x="898" y="11"/>
                  <a:pt x="898" y="11"/>
                  <a:pt x="899" y="11"/>
                </a:cubicBezTo>
                <a:cubicBezTo>
                  <a:pt x="902" y="11"/>
                  <a:pt x="902" y="11"/>
                  <a:pt x="902" y="11"/>
                </a:cubicBezTo>
                <a:cubicBezTo>
                  <a:pt x="903" y="12"/>
                  <a:pt x="903" y="12"/>
                  <a:pt x="903" y="12"/>
                </a:cubicBezTo>
                <a:cubicBezTo>
                  <a:pt x="905" y="12"/>
                  <a:pt x="905" y="12"/>
                  <a:pt x="905" y="12"/>
                </a:cubicBezTo>
                <a:cubicBezTo>
                  <a:pt x="907" y="11"/>
                  <a:pt x="907" y="11"/>
                  <a:pt x="907" y="11"/>
                </a:cubicBezTo>
                <a:cubicBezTo>
                  <a:pt x="910" y="10"/>
                  <a:pt x="912" y="10"/>
                  <a:pt x="915" y="10"/>
                </a:cubicBezTo>
                <a:cubicBezTo>
                  <a:pt x="918" y="10"/>
                  <a:pt x="921" y="10"/>
                  <a:pt x="923" y="11"/>
                </a:cubicBezTo>
                <a:cubicBezTo>
                  <a:pt x="924" y="11"/>
                  <a:pt x="925" y="11"/>
                  <a:pt x="926" y="11"/>
                </a:cubicBezTo>
                <a:cubicBezTo>
                  <a:pt x="926" y="9"/>
                  <a:pt x="926" y="9"/>
                  <a:pt x="926" y="9"/>
                </a:cubicBezTo>
                <a:cubicBezTo>
                  <a:pt x="934" y="8"/>
                  <a:pt x="934" y="8"/>
                  <a:pt x="934" y="8"/>
                </a:cubicBezTo>
                <a:cubicBezTo>
                  <a:pt x="934" y="7"/>
                  <a:pt x="934" y="7"/>
                  <a:pt x="934" y="7"/>
                </a:cubicBezTo>
                <a:cubicBezTo>
                  <a:pt x="937" y="7"/>
                  <a:pt x="937" y="7"/>
                  <a:pt x="937" y="7"/>
                </a:cubicBezTo>
                <a:cubicBezTo>
                  <a:pt x="941" y="6"/>
                  <a:pt x="941" y="6"/>
                  <a:pt x="941" y="6"/>
                </a:cubicBezTo>
                <a:cubicBezTo>
                  <a:pt x="941" y="7"/>
                  <a:pt x="941" y="7"/>
                  <a:pt x="941" y="7"/>
                </a:cubicBezTo>
                <a:cubicBezTo>
                  <a:pt x="947" y="7"/>
                  <a:pt x="947" y="7"/>
                  <a:pt x="947" y="7"/>
                </a:cubicBezTo>
                <a:cubicBezTo>
                  <a:pt x="947" y="8"/>
                  <a:pt x="947" y="8"/>
                  <a:pt x="947" y="8"/>
                </a:cubicBezTo>
                <a:cubicBezTo>
                  <a:pt x="953" y="6"/>
                  <a:pt x="953" y="6"/>
                  <a:pt x="953" y="6"/>
                </a:cubicBezTo>
                <a:cubicBezTo>
                  <a:pt x="953" y="9"/>
                  <a:pt x="953" y="9"/>
                  <a:pt x="953" y="9"/>
                </a:cubicBezTo>
                <a:cubicBezTo>
                  <a:pt x="954" y="9"/>
                  <a:pt x="954" y="9"/>
                  <a:pt x="954" y="9"/>
                </a:cubicBezTo>
                <a:cubicBezTo>
                  <a:pt x="955" y="9"/>
                  <a:pt x="955" y="9"/>
                  <a:pt x="956" y="9"/>
                </a:cubicBezTo>
                <a:cubicBezTo>
                  <a:pt x="957" y="8"/>
                  <a:pt x="957" y="8"/>
                  <a:pt x="957" y="8"/>
                </a:cubicBezTo>
                <a:cubicBezTo>
                  <a:pt x="957" y="7"/>
                  <a:pt x="957" y="7"/>
                  <a:pt x="957" y="7"/>
                </a:cubicBezTo>
                <a:cubicBezTo>
                  <a:pt x="970" y="7"/>
                  <a:pt x="970" y="7"/>
                  <a:pt x="970" y="7"/>
                </a:cubicBezTo>
                <a:cubicBezTo>
                  <a:pt x="970" y="8"/>
                  <a:pt x="970" y="8"/>
                  <a:pt x="970" y="8"/>
                </a:cubicBezTo>
                <a:cubicBezTo>
                  <a:pt x="971" y="8"/>
                  <a:pt x="971" y="8"/>
                  <a:pt x="971" y="8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4"/>
                  <a:pt x="977" y="4"/>
                  <a:pt x="977" y="4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4" y="8"/>
                  <a:pt x="984" y="8"/>
                  <a:pt x="984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1012" y="8"/>
                  <a:pt x="1012" y="8"/>
                  <a:pt x="1012" y="8"/>
                </a:cubicBezTo>
                <a:cubicBezTo>
                  <a:pt x="1019" y="6"/>
                  <a:pt x="1019" y="6"/>
                  <a:pt x="1019" y="6"/>
                </a:cubicBezTo>
                <a:cubicBezTo>
                  <a:pt x="1019" y="10"/>
                  <a:pt x="1019" y="10"/>
                  <a:pt x="1019" y="10"/>
                </a:cubicBezTo>
                <a:cubicBezTo>
                  <a:pt x="1024" y="11"/>
                  <a:pt x="1024" y="11"/>
                  <a:pt x="1024" y="11"/>
                </a:cubicBezTo>
                <a:cubicBezTo>
                  <a:pt x="1024" y="9"/>
                  <a:pt x="1024" y="9"/>
                  <a:pt x="1024" y="9"/>
                </a:cubicBezTo>
                <a:cubicBezTo>
                  <a:pt x="1030" y="11"/>
                  <a:pt x="1030" y="11"/>
                  <a:pt x="1030" y="11"/>
                </a:cubicBezTo>
                <a:cubicBezTo>
                  <a:pt x="1032" y="11"/>
                  <a:pt x="1032" y="11"/>
                  <a:pt x="1032" y="11"/>
                </a:cubicBezTo>
                <a:cubicBezTo>
                  <a:pt x="1032" y="8"/>
                  <a:pt x="1032" y="8"/>
                  <a:pt x="1032" y="8"/>
                </a:cubicBezTo>
                <a:cubicBezTo>
                  <a:pt x="1055" y="12"/>
                  <a:pt x="1055" y="12"/>
                  <a:pt x="1055" y="12"/>
                </a:cubicBezTo>
                <a:cubicBezTo>
                  <a:pt x="1059" y="12"/>
                  <a:pt x="1059" y="12"/>
                  <a:pt x="1059" y="12"/>
                </a:cubicBezTo>
                <a:cubicBezTo>
                  <a:pt x="1059" y="11"/>
                  <a:pt x="1059" y="11"/>
                  <a:pt x="1059" y="11"/>
                </a:cubicBezTo>
                <a:cubicBezTo>
                  <a:pt x="1072" y="11"/>
                  <a:pt x="1072" y="11"/>
                  <a:pt x="1072" y="11"/>
                </a:cubicBezTo>
                <a:cubicBezTo>
                  <a:pt x="1072" y="13"/>
                  <a:pt x="1072" y="13"/>
                  <a:pt x="1072" y="13"/>
                </a:cubicBezTo>
                <a:cubicBezTo>
                  <a:pt x="1073" y="13"/>
                  <a:pt x="1074" y="13"/>
                  <a:pt x="1074" y="13"/>
                </a:cubicBezTo>
                <a:cubicBezTo>
                  <a:pt x="1078" y="13"/>
                  <a:pt x="1080" y="12"/>
                  <a:pt x="1081" y="12"/>
                </a:cubicBezTo>
                <a:cubicBezTo>
                  <a:pt x="1083" y="8"/>
                  <a:pt x="1083" y="8"/>
                  <a:pt x="1083" y="8"/>
                </a:cubicBezTo>
                <a:cubicBezTo>
                  <a:pt x="1103" y="10"/>
                  <a:pt x="1103" y="10"/>
                  <a:pt x="1103" y="10"/>
                </a:cubicBezTo>
                <a:cubicBezTo>
                  <a:pt x="1103" y="11"/>
                  <a:pt x="1103" y="11"/>
                  <a:pt x="1103" y="11"/>
                </a:cubicBezTo>
                <a:cubicBezTo>
                  <a:pt x="1114" y="11"/>
                  <a:pt x="1114" y="11"/>
                  <a:pt x="1114" y="11"/>
                </a:cubicBezTo>
                <a:cubicBezTo>
                  <a:pt x="1114" y="12"/>
                  <a:pt x="1114" y="12"/>
                  <a:pt x="111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7" y="12"/>
                  <a:pt x="1127" y="12"/>
                  <a:pt x="1127" y="12"/>
                </a:cubicBezTo>
                <a:cubicBezTo>
                  <a:pt x="1127" y="11"/>
                  <a:pt x="1127" y="11"/>
                  <a:pt x="1127" y="11"/>
                </a:cubicBezTo>
                <a:cubicBezTo>
                  <a:pt x="1140" y="11"/>
                  <a:pt x="1140" y="11"/>
                  <a:pt x="1140" y="11"/>
                </a:cubicBezTo>
                <a:cubicBezTo>
                  <a:pt x="1140" y="12"/>
                  <a:pt x="1140" y="12"/>
                  <a:pt x="1140" y="12"/>
                </a:cubicBezTo>
                <a:cubicBezTo>
                  <a:pt x="1151" y="12"/>
                  <a:pt x="1151" y="12"/>
                  <a:pt x="1151" y="12"/>
                </a:cubicBezTo>
                <a:cubicBezTo>
                  <a:pt x="1151" y="11"/>
                  <a:pt x="1151" y="11"/>
                  <a:pt x="1151" y="11"/>
                </a:cubicBezTo>
                <a:cubicBezTo>
                  <a:pt x="1156" y="11"/>
                  <a:pt x="1156" y="11"/>
                  <a:pt x="1156" y="11"/>
                </a:cubicBezTo>
                <a:cubicBezTo>
                  <a:pt x="1160" y="10"/>
                  <a:pt x="1160" y="10"/>
                  <a:pt x="1160" y="10"/>
                </a:cubicBezTo>
                <a:cubicBezTo>
                  <a:pt x="1163" y="9"/>
                  <a:pt x="1167" y="10"/>
                  <a:pt x="1172" y="12"/>
                </a:cubicBezTo>
                <a:cubicBezTo>
                  <a:pt x="1172" y="12"/>
                  <a:pt x="1172" y="12"/>
                  <a:pt x="1172" y="12"/>
                </a:cubicBezTo>
                <a:cubicBezTo>
                  <a:pt x="1188" y="12"/>
                  <a:pt x="1188" y="12"/>
                  <a:pt x="1188" y="12"/>
                </a:cubicBezTo>
                <a:cubicBezTo>
                  <a:pt x="1188" y="11"/>
                  <a:pt x="1188" y="11"/>
                  <a:pt x="1188" y="11"/>
                </a:cubicBezTo>
                <a:cubicBezTo>
                  <a:pt x="1190" y="10"/>
                  <a:pt x="1190" y="10"/>
                  <a:pt x="1190" y="10"/>
                </a:cubicBezTo>
                <a:cubicBezTo>
                  <a:pt x="1194" y="8"/>
                  <a:pt x="1199" y="9"/>
                  <a:pt x="1204" y="10"/>
                </a:cubicBezTo>
                <a:cubicBezTo>
                  <a:pt x="1204" y="9"/>
                  <a:pt x="1204" y="9"/>
                  <a:pt x="1204" y="9"/>
                </a:cubicBezTo>
                <a:cubicBezTo>
                  <a:pt x="1207" y="9"/>
                  <a:pt x="1207" y="9"/>
                  <a:pt x="1207" y="9"/>
                </a:cubicBezTo>
                <a:cubicBezTo>
                  <a:pt x="1207" y="8"/>
                  <a:pt x="1207" y="8"/>
                  <a:pt x="1207" y="8"/>
                </a:cubicBezTo>
                <a:cubicBezTo>
                  <a:pt x="1211" y="8"/>
                  <a:pt x="1211" y="8"/>
                  <a:pt x="1211" y="8"/>
                </a:cubicBezTo>
                <a:cubicBezTo>
                  <a:pt x="1211" y="7"/>
                  <a:pt x="1211" y="7"/>
                  <a:pt x="1211" y="7"/>
                </a:cubicBezTo>
                <a:cubicBezTo>
                  <a:pt x="1224" y="7"/>
                  <a:pt x="1224" y="7"/>
                  <a:pt x="1224" y="7"/>
                </a:cubicBezTo>
                <a:cubicBezTo>
                  <a:pt x="1224" y="8"/>
                  <a:pt x="1224" y="8"/>
                  <a:pt x="1224" y="8"/>
                </a:cubicBezTo>
                <a:cubicBezTo>
                  <a:pt x="1225" y="8"/>
                  <a:pt x="1225" y="8"/>
                  <a:pt x="1225" y="8"/>
                </a:cubicBezTo>
                <a:cubicBezTo>
                  <a:pt x="1226" y="8"/>
                  <a:pt x="1227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34" y="9"/>
                  <a:pt x="1234" y="9"/>
                  <a:pt x="1234" y="9"/>
                </a:cubicBezTo>
                <a:cubicBezTo>
                  <a:pt x="1240" y="9"/>
                  <a:pt x="1240" y="9"/>
                  <a:pt x="1240" y="9"/>
                </a:cubicBezTo>
                <a:cubicBezTo>
                  <a:pt x="1240" y="11"/>
                  <a:pt x="1240" y="11"/>
                  <a:pt x="1240" y="11"/>
                </a:cubicBezTo>
                <a:cubicBezTo>
                  <a:pt x="1246" y="11"/>
                  <a:pt x="1246" y="11"/>
                  <a:pt x="1246" y="11"/>
                </a:cubicBezTo>
                <a:cubicBezTo>
                  <a:pt x="1246" y="12"/>
                  <a:pt x="1246" y="12"/>
                  <a:pt x="1246" y="12"/>
                </a:cubicBezTo>
                <a:cubicBezTo>
                  <a:pt x="1251" y="12"/>
                  <a:pt x="1251" y="12"/>
                  <a:pt x="1251" y="12"/>
                </a:cubicBezTo>
                <a:cubicBezTo>
                  <a:pt x="1251" y="11"/>
                  <a:pt x="1251" y="11"/>
                  <a:pt x="1251" y="11"/>
                </a:cubicBezTo>
                <a:cubicBezTo>
                  <a:pt x="1256" y="11"/>
                  <a:pt x="1256" y="11"/>
                  <a:pt x="1256" y="11"/>
                </a:cubicBezTo>
                <a:cubicBezTo>
                  <a:pt x="1257" y="9"/>
                  <a:pt x="1257" y="9"/>
                  <a:pt x="1257" y="9"/>
                </a:cubicBezTo>
                <a:cubicBezTo>
                  <a:pt x="1259" y="9"/>
                  <a:pt x="1259" y="9"/>
                  <a:pt x="1259" y="9"/>
                </a:cubicBezTo>
                <a:cubicBezTo>
                  <a:pt x="1260" y="8"/>
                  <a:pt x="1261" y="8"/>
                  <a:pt x="1262" y="8"/>
                </a:cubicBezTo>
                <a:cubicBezTo>
                  <a:pt x="1263" y="8"/>
                  <a:pt x="1264" y="8"/>
                  <a:pt x="1266" y="10"/>
                </a:cubicBezTo>
                <a:cubicBezTo>
                  <a:pt x="1267" y="10"/>
                  <a:pt x="1267" y="9"/>
                  <a:pt x="1268" y="9"/>
                </a:cubicBezTo>
                <a:cubicBezTo>
                  <a:pt x="1269" y="9"/>
                  <a:pt x="1270" y="9"/>
                  <a:pt x="1271" y="8"/>
                </a:cubicBezTo>
                <a:cubicBezTo>
                  <a:pt x="1278" y="7"/>
                  <a:pt x="1278" y="7"/>
                  <a:pt x="1278" y="7"/>
                </a:cubicBezTo>
                <a:cubicBezTo>
                  <a:pt x="1278" y="10"/>
                  <a:pt x="1278" y="10"/>
                  <a:pt x="1278" y="10"/>
                </a:cubicBezTo>
                <a:cubicBezTo>
                  <a:pt x="1280" y="10"/>
                  <a:pt x="1283" y="10"/>
                  <a:pt x="1285" y="10"/>
                </a:cubicBezTo>
                <a:cubicBezTo>
                  <a:pt x="1287" y="10"/>
                  <a:pt x="1288" y="10"/>
                  <a:pt x="1290" y="10"/>
                </a:cubicBezTo>
                <a:cubicBezTo>
                  <a:pt x="1294" y="10"/>
                  <a:pt x="1296" y="10"/>
                  <a:pt x="1299" y="10"/>
                </a:cubicBezTo>
                <a:cubicBezTo>
                  <a:pt x="1300" y="9"/>
                  <a:pt x="1300" y="9"/>
                  <a:pt x="1300" y="9"/>
                </a:cubicBezTo>
                <a:cubicBezTo>
                  <a:pt x="1316" y="9"/>
                  <a:pt x="1316" y="9"/>
                  <a:pt x="1316" y="9"/>
                </a:cubicBezTo>
                <a:cubicBezTo>
                  <a:pt x="1330" y="5"/>
                  <a:pt x="1330" y="5"/>
                  <a:pt x="1330" y="5"/>
                </a:cubicBezTo>
                <a:cubicBezTo>
                  <a:pt x="1330" y="9"/>
                  <a:pt x="1330" y="9"/>
                  <a:pt x="1330" y="9"/>
                </a:cubicBezTo>
                <a:cubicBezTo>
                  <a:pt x="1350" y="14"/>
                  <a:pt x="1350" y="14"/>
                  <a:pt x="1350" y="14"/>
                </a:cubicBezTo>
                <a:cubicBezTo>
                  <a:pt x="1352" y="13"/>
                  <a:pt x="1353" y="13"/>
                  <a:pt x="1355" y="13"/>
                </a:cubicBezTo>
                <a:cubicBezTo>
                  <a:pt x="1358" y="14"/>
                  <a:pt x="1358" y="14"/>
                  <a:pt x="1358" y="14"/>
                </a:cubicBezTo>
                <a:cubicBezTo>
                  <a:pt x="1360" y="11"/>
                  <a:pt x="1360" y="11"/>
                  <a:pt x="1360" y="11"/>
                </a:cubicBezTo>
                <a:cubicBezTo>
                  <a:pt x="1366" y="11"/>
                  <a:pt x="1366" y="11"/>
                  <a:pt x="1366" y="11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8" y="12"/>
                  <a:pt x="1369" y="12"/>
                </a:cubicBezTo>
                <a:cubicBezTo>
                  <a:pt x="1370" y="12"/>
                  <a:pt x="1371" y="12"/>
                  <a:pt x="1372" y="12"/>
                </a:cubicBezTo>
                <a:cubicBezTo>
                  <a:pt x="1374" y="12"/>
                  <a:pt x="1376" y="12"/>
                  <a:pt x="1378" y="12"/>
                </a:cubicBezTo>
                <a:cubicBezTo>
                  <a:pt x="1378" y="8"/>
                  <a:pt x="1378" y="8"/>
                  <a:pt x="1378" y="8"/>
                </a:cubicBezTo>
                <a:cubicBezTo>
                  <a:pt x="1383" y="10"/>
                  <a:pt x="1383" y="10"/>
                  <a:pt x="1383" y="10"/>
                </a:cubicBezTo>
                <a:cubicBezTo>
                  <a:pt x="1404" y="13"/>
                  <a:pt x="1404" y="13"/>
                  <a:pt x="1404" y="13"/>
                </a:cubicBezTo>
                <a:cubicBezTo>
                  <a:pt x="1416" y="11"/>
                  <a:pt x="1416" y="11"/>
                  <a:pt x="1416" y="11"/>
                </a:cubicBezTo>
                <a:cubicBezTo>
                  <a:pt x="1417" y="12"/>
                  <a:pt x="1417" y="12"/>
                  <a:pt x="1417" y="12"/>
                </a:cubicBezTo>
                <a:cubicBezTo>
                  <a:pt x="1420" y="12"/>
                  <a:pt x="1420" y="12"/>
                  <a:pt x="1420" y="12"/>
                </a:cubicBezTo>
                <a:cubicBezTo>
                  <a:pt x="1420" y="11"/>
                  <a:pt x="1420" y="11"/>
                  <a:pt x="1420" y="11"/>
                </a:cubicBezTo>
                <a:cubicBezTo>
                  <a:pt x="1424" y="11"/>
                  <a:pt x="1424" y="11"/>
                  <a:pt x="1424" y="11"/>
                </a:cubicBezTo>
                <a:cubicBezTo>
                  <a:pt x="1424" y="8"/>
                  <a:pt x="1424" y="8"/>
                  <a:pt x="1424" y="8"/>
                </a:cubicBezTo>
                <a:cubicBezTo>
                  <a:pt x="1437" y="11"/>
                  <a:pt x="1437" y="11"/>
                  <a:pt x="1437" y="11"/>
                </a:cubicBezTo>
                <a:cubicBezTo>
                  <a:pt x="1438" y="11"/>
                  <a:pt x="1438" y="10"/>
                  <a:pt x="1439" y="10"/>
                </a:cubicBezTo>
                <a:cubicBezTo>
                  <a:pt x="1442" y="10"/>
                  <a:pt x="1447" y="9"/>
                  <a:pt x="1451" y="10"/>
                </a:cubicBezTo>
                <a:cubicBezTo>
                  <a:pt x="1455" y="11"/>
                  <a:pt x="1455" y="11"/>
                  <a:pt x="1455" y="11"/>
                </a:cubicBezTo>
                <a:cubicBezTo>
                  <a:pt x="1469" y="11"/>
                  <a:pt x="1469" y="11"/>
                  <a:pt x="1469" y="11"/>
                </a:cubicBezTo>
                <a:cubicBezTo>
                  <a:pt x="1476" y="10"/>
                  <a:pt x="1476" y="10"/>
                  <a:pt x="1476" y="10"/>
                </a:cubicBezTo>
                <a:cubicBezTo>
                  <a:pt x="1476" y="12"/>
                  <a:pt x="1476" y="12"/>
                  <a:pt x="1476" y="12"/>
                </a:cubicBezTo>
                <a:cubicBezTo>
                  <a:pt x="1481" y="12"/>
                  <a:pt x="1481" y="12"/>
                  <a:pt x="1481" y="12"/>
                </a:cubicBezTo>
                <a:cubicBezTo>
                  <a:pt x="1481" y="13"/>
                  <a:pt x="1481" y="13"/>
                  <a:pt x="1481" y="13"/>
                </a:cubicBezTo>
                <a:cubicBezTo>
                  <a:pt x="1491" y="13"/>
                  <a:pt x="1491" y="13"/>
                  <a:pt x="1491" y="13"/>
                </a:cubicBezTo>
                <a:cubicBezTo>
                  <a:pt x="1491" y="14"/>
                  <a:pt x="1491" y="14"/>
                  <a:pt x="1491" y="14"/>
                </a:cubicBezTo>
                <a:cubicBezTo>
                  <a:pt x="1493" y="14"/>
                  <a:pt x="1493" y="14"/>
                  <a:pt x="1493" y="14"/>
                </a:cubicBezTo>
                <a:cubicBezTo>
                  <a:pt x="1496" y="11"/>
                  <a:pt x="1499" y="9"/>
                  <a:pt x="1505" y="9"/>
                </a:cubicBezTo>
                <a:cubicBezTo>
                  <a:pt x="1506" y="9"/>
                  <a:pt x="1508" y="9"/>
                  <a:pt x="1509" y="9"/>
                </a:cubicBezTo>
                <a:cubicBezTo>
                  <a:pt x="1510" y="9"/>
                  <a:pt x="1511" y="9"/>
                  <a:pt x="1512" y="9"/>
                </a:cubicBezTo>
                <a:cubicBezTo>
                  <a:pt x="1513" y="10"/>
                  <a:pt x="1513" y="10"/>
                  <a:pt x="1513" y="10"/>
                </a:cubicBezTo>
                <a:cubicBezTo>
                  <a:pt x="1515" y="6"/>
                  <a:pt x="1515" y="6"/>
                  <a:pt x="1515" y="6"/>
                </a:cubicBezTo>
                <a:cubicBezTo>
                  <a:pt x="1520" y="7"/>
                  <a:pt x="1520" y="7"/>
                  <a:pt x="1520" y="7"/>
                </a:cubicBezTo>
                <a:cubicBezTo>
                  <a:pt x="1528" y="11"/>
                  <a:pt x="1533" y="12"/>
                  <a:pt x="1545" y="12"/>
                </a:cubicBezTo>
                <a:cubicBezTo>
                  <a:pt x="1547" y="12"/>
                  <a:pt x="1547" y="12"/>
                  <a:pt x="1547" y="12"/>
                </a:cubicBezTo>
                <a:cubicBezTo>
                  <a:pt x="1547" y="11"/>
                  <a:pt x="1547" y="11"/>
                  <a:pt x="1547" y="11"/>
                </a:cubicBezTo>
                <a:cubicBezTo>
                  <a:pt x="1550" y="11"/>
                  <a:pt x="1550" y="11"/>
                  <a:pt x="1550" y="11"/>
                </a:cubicBezTo>
                <a:cubicBezTo>
                  <a:pt x="1550" y="7"/>
                  <a:pt x="1550" y="7"/>
                  <a:pt x="1550" y="7"/>
                </a:cubicBezTo>
                <a:cubicBezTo>
                  <a:pt x="1561" y="11"/>
                  <a:pt x="1561" y="11"/>
                  <a:pt x="1561" y="11"/>
                </a:cubicBezTo>
                <a:cubicBezTo>
                  <a:pt x="1561" y="7"/>
                  <a:pt x="1561" y="7"/>
                  <a:pt x="1561" y="7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602" y="10"/>
                  <a:pt x="1602" y="10"/>
                  <a:pt x="1602" y="10"/>
                </a:cubicBezTo>
                <a:cubicBezTo>
                  <a:pt x="1602" y="9"/>
                  <a:pt x="1603" y="9"/>
                  <a:pt x="1603" y="9"/>
                </a:cubicBezTo>
                <a:cubicBezTo>
                  <a:pt x="1604" y="9"/>
                  <a:pt x="1606" y="10"/>
                  <a:pt x="1607" y="10"/>
                </a:cubicBezTo>
                <a:cubicBezTo>
                  <a:pt x="1612" y="10"/>
                  <a:pt x="1612" y="10"/>
                  <a:pt x="1612" y="10"/>
                </a:cubicBezTo>
                <a:cubicBezTo>
                  <a:pt x="1612" y="10"/>
                  <a:pt x="1612" y="10"/>
                  <a:pt x="1613" y="9"/>
                </a:cubicBezTo>
                <a:cubicBezTo>
                  <a:pt x="1616" y="8"/>
                  <a:pt x="1619" y="7"/>
                  <a:pt x="1623" y="7"/>
                </a:cubicBezTo>
                <a:cubicBezTo>
                  <a:pt x="1625" y="7"/>
                  <a:pt x="1627" y="7"/>
                  <a:pt x="1628" y="7"/>
                </a:cubicBezTo>
                <a:cubicBezTo>
                  <a:pt x="1632" y="9"/>
                  <a:pt x="1632" y="9"/>
                  <a:pt x="1632" y="9"/>
                </a:cubicBezTo>
                <a:cubicBezTo>
                  <a:pt x="1632" y="10"/>
                  <a:pt x="1632" y="10"/>
                  <a:pt x="1632" y="10"/>
                </a:cubicBezTo>
                <a:cubicBezTo>
                  <a:pt x="1634" y="11"/>
                  <a:pt x="1634" y="11"/>
                  <a:pt x="1634" y="11"/>
                </a:cubicBezTo>
                <a:cubicBezTo>
                  <a:pt x="1634" y="12"/>
                  <a:pt x="1634" y="12"/>
                  <a:pt x="1634" y="12"/>
                </a:cubicBezTo>
                <a:cubicBezTo>
                  <a:pt x="1644" y="12"/>
                  <a:pt x="1644" y="12"/>
                  <a:pt x="1644" y="12"/>
                </a:cubicBezTo>
                <a:cubicBezTo>
                  <a:pt x="1644" y="13"/>
                  <a:pt x="1644" y="13"/>
                  <a:pt x="1644" y="13"/>
                </a:cubicBezTo>
                <a:cubicBezTo>
                  <a:pt x="1648" y="13"/>
                  <a:pt x="1648" y="13"/>
                  <a:pt x="1648" y="13"/>
                </a:cubicBezTo>
                <a:cubicBezTo>
                  <a:pt x="1648" y="15"/>
                  <a:pt x="1648" y="15"/>
                  <a:pt x="1648" y="15"/>
                </a:cubicBezTo>
                <a:cubicBezTo>
                  <a:pt x="1649" y="15"/>
                  <a:pt x="1650" y="15"/>
                  <a:pt x="1652" y="15"/>
                </a:cubicBezTo>
                <a:cubicBezTo>
                  <a:pt x="1654" y="15"/>
                  <a:pt x="1655" y="15"/>
                  <a:pt x="1656" y="15"/>
                </a:cubicBezTo>
                <a:cubicBezTo>
                  <a:pt x="1659" y="10"/>
                  <a:pt x="1659" y="10"/>
                  <a:pt x="1659" y="10"/>
                </a:cubicBezTo>
                <a:cubicBezTo>
                  <a:pt x="1672" y="12"/>
                  <a:pt x="1672" y="12"/>
                  <a:pt x="1672" y="12"/>
                </a:cubicBezTo>
                <a:cubicBezTo>
                  <a:pt x="1673" y="11"/>
                  <a:pt x="1673" y="11"/>
                  <a:pt x="1673" y="11"/>
                </a:cubicBezTo>
                <a:cubicBezTo>
                  <a:pt x="1678" y="11"/>
                  <a:pt x="1678" y="11"/>
                  <a:pt x="1678" y="11"/>
                </a:cubicBezTo>
                <a:cubicBezTo>
                  <a:pt x="1695" y="12"/>
                  <a:pt x="1695" y="12"/>
                  <a:pt x="1695" y="12"/>
                </a:cubicBezTo>
                <a:cubicBezTo>
                  <a:pt x="1695" y="11"/>
                  <a:pt x="1695" y="11"/>
                  <a:pt x="1695" y="11"/>
                </a:cubicBezTo>
                <a:cubicBezTo>
                  <a:pt x="1698" y="11"/>
                  <a:pt x="1698" y="11"/>
                  <a:pt x="1698" y="11"/>
                </a:cubicBezTo>
                <a:cubicBezTo>
                  <a:pt x="1698" y="9"/>
                  <a:pt x="1698" y="9"/>
                  <a:pt x="1698" y="9"/>
                </a:cubicBezTo>
                <a:cubicBezTo>
                  <a:pt x="1705" y="9"/>
                  <a:pt x="1705" y="9"/>
                  <a:pt x="1705" y="9"/>
                </a:cubicBezTo>
                <a:cubicBezTo>
                  <a:pt x="1705" y="8"/>
                  <a:pt x="1705" y="8"/>
                  <a:pt x="1705" y="8"/>
                </a:cubicBezTo>
                <a:cubicBezTo>
                  <a:pt x="1718" y="8"/>
                  <a:pt x="1718" y="8"/>
                  <a:pt x="1718" y="8"/>
                </a:cubicBezTo>
                <a:cubicBezTo>
                  <a:pt x="1718" y="9"/>
                  <a:pt x="1718" y="9"/>
                  <a:pt x="1718" y="9"/>
                </a:cubicBezTo>
                <a:cubicBezTo>
                  <a:pt x="1720" y="9"/>
                  <a:pt x="1720" y="9"/>
                  <a:pt x="1720" y="9"/>
                </a:cubicBezTo>
                <a:cubicBezTo>
                  <a:pt x="1720" y="8"/>
                  <a:pt x="1720" y="8"/>
                  <a:pt x="1720" y="8"/>
                </a:cubicBezTo>
                <a:cubicBezTo>
                  <a:pt x="1740" y="8"/>
                  <a:pt x="1740" y="8"/>
                  <a:pt x="1740" y="8"/>
                </a:cubicBezTo>
                <a:cubicBezTo>
                  <a:pt x="1740" y="10"/>
                  <a:pt x="1740" y="10"/>
                  <a:pt x="1740" y="10"/>
                </a:cubicBezTo>
                <a:cubicBezTo>
                  <a:pt x="1740" y="9"/>
                  <a:pt x="1740" y="9"/>
                  <a:pt x="1740" y="9"/>
                </a:cubicBezTo>
                <a:cubicBezTo>
                  <a:pt x="1774" y="11"/>
                  <a:pt x="1774" y="11"/>
                  <a:pt x="1774" y="11"/>
                </a:cubicBezTo>
                <a:cubicBezTo>
                  <a:pt x="1774" y="12"/>
                  <a:pt x="1774" y="12"/>
                  <a:pt x="1774" y="12"/>
                </a:cubicBezTo>
                <a:cubicBezTo>
                  <a:pt x="1775" y="12"/>
                  <a:pt x="1775" y="12"/>
                  <a:pt x="1775" y="12"/>
                </a:cubicBezTo>
                <a:cubicBezTo>
                  <a:pt x="1776" y="12"/>
                  <a:pt x="1776" y="12"/>
                  <a:pt x="1777" y="12"/>
                </a:cubicBezTo>
                <a:cubicBezTo>
                  <a:pt x="1777" y="11"/>
                  <a:pt x="1777" y="11"/>
                  <a:pt x="1777" y="11"/>
                </a:cubicBezTo>
                <a:cubicBezTo>
                  <a:pt x="1780" y="11"/>
                  <a:pt x="1780" y="11"/>
                  <a:pt x="1780" y="11"/>
                </a:cubicBezTo>
                <a:cubicBezTo>
                  <a:pt x="1780" y="9"/>
                  <a:pt x="1780" y="9"/>
                  <a:pt x="1780" y="9"/>
                </a:cubicBezTo>
                <a:cubicBezTo>
                  <a:pt x="1800" y="9"/>
                  <a:pt x="1800" y="9"/>
                  <a:pt x="1800" y="9"/>
                </a:cubicBezTo>
                <a:cubicBezTo>
                  <a:pt x="1807" y="7"/>
                  <a:pt x="1807" y="7"/>
                  <a:pt x="1807" y="7"/>
                </a:cubicBezTo>
                <a:cubicBezTo>
                  <a:pt x="1807" y="11"/>
                  <a:pt x="1807" y="11"/>
                  <a:pt x="1807" y="11"/>
                </a:cubicBezTo>
                <a:cubicBezTo>
                  <a:pt x="1808" y="11"/>
                  <a:pt x="1809" y="11"/>
                  <a:pt x="1810" y="12"/>
                </a:cubicBezTo>
                <a:cubicBezTo>
                  <a:pt x="1811" y="11"/>
                  <a:pt x="1814" y="10"/>
                  <a:pt x="1817" y="11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5" y="13"/>
                  <a:pt x="1825" y="13"/>
                  <a:pt x="1825" y="13"/>
                </a:cubicBezTo>
                <a:cubicBezTo>
                  <a:pt x="1825" y="12"/>
                  <a:pt x="1825" y="12"/>
                  <a:pt x="1825" y="12"/>
                </a:cubicBezTo>
                <a:cubicBezTo>
                  <a:pt x="1830" y="12"/>
                  <a:pt x="1830" y="12"/>
                  <a:pt x="1830" y="12"/>
                </a:cubicBezTo>
                <a:cubicBezTo>
                  <a:pt x="1830" y="11"/>
                  <a:pt x="1830" y="11"/>
                  <a:pt x="1830" y="11"/>
                </a:cubicBezTo>
                <a:cubicBezTo>
                  <a:pt x="1843" y="11"/>
                  <a:pt x="1843" y="11"/>
                  <a:pt x="1843" y="11"/>
                </a:cubicBezTo>
                <a:cubicBezTo>
                  <a:pt x="1843" y="12"/>
                  <a:pt x="1843" y="12"/>
                  <a:pt x="1843" y="12"/>
                </a:cubicBezTo>
                <a:cubicBezTo>
                  <a:pt x="1856" y="12"/>
                  <a:pt x="1856" y="12"/>
                  <a:pt x="1856" y="12"/>
                </a:cubicBezTo>
                <a:cubicBezTo>
                  <a:pt x="1856" y="7"/>
                  <a:pt x="1856" y="7"/>
                  <a:pt x="1856" y="7"/>
                </a:cubicBezTo>
                <a:cubicBezTo>
                  <a:pt x="1865" y="12"/>
                  <a:pt x="1865" y="12"/>
                  <a:pt x="1865" y="12"/>
                </a:cubicBezTo>
                <a:cubicBezTo>
                  <a:pt x="1869" y="11"/>
                  <a:pt x="1869" y="11"/>
                  <a:pt x="1869" y="11"/>
                </a:cubicBezTo>
                <a:cubicBezTo>
                  <a:pt x="1869" y="9"/>
                  <a:pt x="1869" y="9"/>
                  <a:pt x="1869" y="9"/>
                </a:cubicBezTo>
                <a:cubicBezTo>
                  <a:pt x="1872" y="9"/>
                  <a:pt x="1872" y="9"/>
                  <a:pt x="1872" y="9"/>
                </a:cubicBezTo>
                <a:cubicBezTo>
                  <a:pt x="1872" y="8"/>
                  <a:pt x="1872" y="8"/>
                  <a:pt x="1872" y="8"/>
                </a:cubicBezTo>
                <a:cubicBezTo>
                  <a:pt x="1878" y="8"/>
                  <a:pt x="1878" y="8"/>
                  <a:pt x="1878" y="8"/>
                </a:cubicBezTo>
                <a:cubicBezTo>
                  <a:pt x="1879" y="8"/>
                  <a:pt x="1880" y="9"/>
                  <a:pt x="1882" y="9"/>
                </a:cubicBezTo>
                <a:cubicBezTo>
                  <a:pt x="1883" y="9"/>
                  <a:pt x="1885" y="9"/>
                  <a:pt x="1887" y="10"/>
                </a:cubicBezTo>
                <a:cubicBezTo>
                  <a:pt x="1890" y="11"/>
                  <a:pt x="1890" y="11"/>
                  <a:pt x="1890" y="11"/>
                </a:cubicBezTo>
                <a:cubicBezTo>
                  <a:pt x="1896" y="11"/>
                  <a:pt x="1896" y="11"/>
                  <a:pt x="1896" y="11"/>
                </a:cubicBezTo>
                <a:cubicBezTo>
                  <a:pt x="1896" y="12"/>
                  <a:pt x="1896" y="12"/>
                  <a:pt x="1896" y="12"/>
                </a:cubicBezTo>
                <a:cubicBezTo>
                  <a:pt x="1901" y="12"/>
                  <a:pt x="1901" y="12"/>
                  <a:pt x="1901" y="12"/>
                </a:cubicBezTo>
                <a:cubicBezTo>
                  <a:pt x="1901" y="13"/>
                  <a:pt x="1901" y="13"/>
                  <a:pt x="1901" y="13"/>
                </a:cubicBezTo>
                <a:cubicBezTo>
                  <a:pt x="1902" y="13"/>
                  <a:pt x="1902" y="13"/>
                  <a:pt x="1902" y="13"/>
                </a:cubicBezTo>
                <a:cubicBezTo>
                  <a:pt x="1907" y="13"/>
                  <a:pt x="1907" y="13"/>
                  <a:pt x="1907" y="13"/>
                </a:cubicBezTo>
                <a:cubicBezTo>
                  <a:pt x="1907" y="14"/>
                  <a:pt x="1907" y="14"/>
                  <a:pt x="1907" y="14"/>
                </a:cubicBezTo>
                <a:cubicBezTo>
                  <a:pt x="1909" y="14"/>
                  <a:pt x="1909" y="14"/>
                  <a:pt x="1909" y="14"/>
                </a:cubicBezTo>
                <a:cubicBezTo>
                  <a:pt x="1912" y="13"/>
                  <a:pt x="1912" y="13"/>
                  <a:pt x="1912" y="13"/>
                </a:cubicBezTo>
                <a:cubicBezTo>
                  <a:pt x="1912" y="12"/>
                  <a:pt x="1912" y="12"/>
                  <a:pt x="1912" y="12"/>
                </a:cubicBezTo>
                <a:cubicBezTo>
                  <a:pt x="1916" y="11"/>
                  <a:pt x="1916" y="11"/>
                  <a:pt x="1916" y="11"/>
                </a:cubicBezTo>
                <a:cubicBezTo>
                  <a:pt x="1917" y="11"/>
                  <a:pt x="1918" y="11"/>
                  <a:pt x="1919" y="11"/>
                </a:cubicBezTo>
                <a:cubicBezTo>
                  <a:pt x="1919" y="11"/>
                  <a:pt x="1920" y="11"/>
                  <a:pt x="1920" y="11"/>
                </a:cubicBezTo>
                <a:cubicBezTo>
                  <a:pt x="1920" y="10"/>
                  <a:pt x="1921" y="10"/>
                  <a:pt x="1921" y="10"/>
                </a:cubicBezTo>
                <a:cubicBezTo>
                  <a:pt x="1921" y="10"/>
                  <a:pt x="1921" y="10"/>
                  <a:pt x="1921" y="10"/>
                </a:cubicBezTo>
                <a:cubicBezTo>
                  <a:pt x="1921" y="8"/>
                  <a:pt x="1921" y="8"/>
                  <a:pt x="1921" y="8"/>
                </a:cubicBezTo>
                <a:cubicBezTo>
                  <a:pt x="1926" y="8"/>
                  <a:pt x="1926" y="8"/>
                  <a:pt x="1926" y="8"/>
                </a:cubicBezTo>
                <a:cubicBezTo>
                  <a:pt x="1927" y="6"/>
                  <a:pt x="1927" y="6"/>
                  <a:pt x="1927" y="6"/>
                </a:cubicBezTo>
                <a:cubicBezTo>
                  <a:pt x="1943" y="6"/>
                  <a:pt x="1943" y="6"/>
                  <a:pt x="1943" y="6"/>
                </a:cubicBezTo>
                <a:cubicBezTo>
                  <a:pt x="1945" y="8"/>
                  <a:pt x="1945" y="8"/>
                  <a:pt x="1945" y="8"/>
                </a:cubicBezTo>
                <a:cubicBezTo>
                  <a:pt x="1952" y="8"/>
                  <a:pt x="1952" y="8"/>
                  <a:pt x="1952" y="8"/>
                </a:cubicBezTo>
                <a:cubicBezTo>
                  <a:pt x="1952" y="9"/>
                  <a:pt x="1952" y="9"/>
                  <a:pt x="1952" y="9"/>
                </a:cubicBezTo>
                <a:cubicBezTo>
                  <a:pt x="1960" y="9"/>
                  <a:pt x="1960" y="9"/>
                  <a:pt x="1960" y="9"/>
                </a:cubicBezTo>
                <a:cubicBezTo>
                  <a:pt x="1960" y="14"/>
                  <a:pt x="1960" y="14"/>
                  <a:pt x="1960" y="14"/>
                </a:cubicBezTo>
                <a:cubicBezTo>
                  <a:pt x="1961" y="16"/>
                  <a:pt x="1961" y="16"/>
                  <a:pt x="1961" y="16"/>
                </a:cubicBezTo>
                <a:cubicBezTo>
                  <a:pt x="1964" y="25"/>
                  <a:pt x="1964" y="25"/>
                  <a:pt x="1964" y="25"/>
                </a:cubicBezTo>
                <a:cubicBezTo>
                  <a:pt x="1960" y="25"/>
                  <a:pt x="1960" y="25"/>
                  <a:pt x="1960" y="25"/>
                </a:cubicBezTo>
                <a:cubicBezTo>
                  <a:pt x="1960" y="28"/>
                  <a:pt x="1960" y="28"/>
                  <a:pt x="1960" y="28"/>
                </a:cubicBezTo>
                <a:cubicBezTo>
                  <a:pt x="1959" y="28"/>
                  <a:pt x="1959" y="28"/>
                  <a:pt x="1959" y="28"/>
                </a:cubicBezTo>
                <a:cubicBezTo>
                  <a:pt x="1958" y="42"/>
                  <a:pt x="1958" y="42"/>
                  <a:pt x="1958" y="42"/>
                </a:cubicBezTo>
                <a:cubicBezTo>
                  <a:pt x="1959" y="46"/>
                  <a:pt x="1959" y="46"/>
                  <a:pt x="1959" y="46"/>
                </a:cubicBezTo>
                <a:cubicBezTo>
                  <a:pt x="1959" y="47"/>
                  <a:pt x="1960" y="49"/>
                  <a:pt x="1958" y="52"/>
                </a:cubicBezTo>
                <a:cubicBezTo>
                  <a:pt x="1958" y="55"/>
                  <a:pt x="1958" y="55"/>
                  <a:pt x="1958" y="55"/>
                </a:cubicBezTo>
                <a:cubicBezTo>
                  <a:pt x="1959" y="58"/>
                  <a:pt x="1959" y="58"/>
                  <a:pt x="1959" y="58"/>
                </a:cubicBezTo>
                <a:cubicBezTo>
                  <a:pt x="1961" y="64"/>
                  <a:pt x="1960" y="70"/>
                  <a:pt x="1959" y="74"/>
                </a:cubicBezTo>
                <a:cubicBezTo>
                  <a:pt x="1959" y="75"/>
                  <a:pt x="1959" y="77"/>
                  <a:pt x="1959" y="78"/>
                </a:cubicBezTo>
                <a:cubicBezTo>
                  <a:pt x="1961" y="79"/>
                  <a:pt x="1961" y="79"/>
                  <a:pt x="1961" y="79"/>
                </a:cubicBezTo>
                <a:cubicBezTo>
                  <a:pt x="1962" y="87"/>
                  <a:pt x="1962" y="87"/>
                  <a:pt x="1962" y="87"/>
                </a:cubicBezTo>
                <a:cubicBezTo>
                  <a:pt x="1963" y="87"/>
                  <a:pt x="1963" y="87"/>
                  <a:pt x="1963" y="87"/>
                </a:cubicBezTo>
                <a:cubicBezTo>
                  <a:pt x="1963" y="90"/>
                  <a:pt x="1963" y="90"/>
                  <a:pt x="1963" y="90"/>
                </a:cubicBezTo>
                <a:cubicBezTo>
                  <a:pt x="1963" y="93"/>
                  <a:pt x="1963" y="93"/>
                  <a:pt x="1963" y="93"/>
                </a:cubicBezTo>
                <a:cubicBezTo>
                  <a:pt x="1963" y="94"/>
                  <a:pt x="1963" y="94"/>
                  <a:pt x="1963" y="94"/>
                </a:cubicBezTo>
                <a:cubicBezTo>
                  <a:pt x="1963" y="100"/>
                  <a:pt x="1963" y="100"/>
                  <a:pt x="1963" y="100"/>
                </a:cubicBezTo>
                <a:cubicBezTo>
                  <a:pt x="1962" y="100"/>
                  <a:pt x="1962" y="100"/>
                  <a:pt x="1962" y="100"/>
                </a:cubicBezTo>
                <a:cubicBezTo>
                  <a:pt x="1963" y="107"/>
                  <a:pt x="1963" y="107"/>
                  <a:pt x="1963" y="107"/>
                </a:cubicBezTo>
                <a:cubicBezTo>
                  <a:pt x="1960" y="107"/>
                  <a:pt x="1960" y="107"/>
                  <a:pt x="1960" y="107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1" y="110"/>
                  <a:pt x="1961" y="110"/>
                  <a:pt x="1961" y="111"/>
                </a:cubicBezTo>
                <a:cubicBezTo>
                  <a:pt x="1962" y="112"/>
                  <a:pt x="1962" y="112"/>
                  <a:pt x="1962" y="112"/>
                </a:cubicBezTo>
                <a:cubicBezTo>
                  <a:pt x="1963" y="112"/>
                  <a:pt x="1963" y="112"/>
                  <a:pt x="1963" y="112"/>
                </a:cubicBezTo>
                <a:cubicBezTo>
                  <a:pt x="1963" y="125"/>
                  <a:pt x="1963" y="125"/>
                  <a:pt x="1963" y="125"/>
                </a:cubicBezTo>
                <a:cubicBezTo>
                  <a:pt x="1962" y="125"/>
                  <a:pt x="1962" y="125"/>
                  <a:pt x="1962" y="125"/>
                </a:cubicBezTo>
                <a:cubicBezTo>
                  <a:pt x="1962" y="127"/>
                  <a:pt x="1962" y="127"/>
                  <a:pt x="1962" y="127"/>
                </a:cubicBezTo>
                <a:cubicBezTo>
                  <a:pt x="1963" y="133"/>
                  <a:pt x="1963" y="133"/>
                  <a:pt x="1963" y="133"/>
                </a:cubicBezTo>
                <a:cubicBezTo>
                  <a:pt x="1962" y="133"/>
                  <a:pt x="1962" y="133"/>
                  <a:pt x="1962" y="133"/>
                </a:cubicBezTo>
                <a:cubicBezTo>
                  <a:pt x="1963" y="135"/>
                  <a:pt x="1963" y="135"/>
                  <a:pt x="1963" y="135"/>
                </a:cubicBezTo>
                <a:cubicBezTo>
                  <a:pt x="1965" y="135"/>
                  <a:pt x="1965" y="135"/>
                  <a:pt x="1965" y="135"/>
                </a:cubicBezTo>
                <a:cubicBezTo>
                  <a:pt x="1962" y="141"/>
                  <a:pt x="1962" y="141"/>
                  <a:pt x="1962" y="141"/>
                </a:cubicBezTo>
                <a:cubicBezTo>
                  <a:pt x="1961" y="145"/>
                  <a:pt x="1961" y="145"/>
                  <a:pt x="1961" y="145"/>
                </a:cubicBezTo>
                <a:cubicBezTo>
                  <a:pt x="1962" y="145"/>
                  <a:pt x="1962" y="145"/>
                  <a:pt x="1962" y="145"/>
                </a:cubicBezTo>
                <a:cubicBezTo>
                  <a:pt x="1962" y="172"/>
                  <a:pt x="1962" y="172"/>
                  <a:pt x="1962" y="172"/>
                </a:cubicBezTo>
                <a:cubicBezTo>
                  <a:pt x="1963" y="179"/>
                  <a:pt x="1963" y="179"/>
                  <a:pt x="1963" y="179"/>
                </a:cubicBezTo>
                <a:cubicBezTo>
                  <a:pt x="1960" y="179"/>
                  <a:pt x="1960" y="179"/>
                  <a:pt x="1960" y="179"/>
                </a:cubicBezTo>
                <a:cubicBezTo>
                  <a:pt x="1959" y="185"/>
                  <a:pt x="1959" y="185"/>
                  <a:pt x="1959" y="185"/>
                </a:cubicBezTo>
                <a:cubicBezTo>
                  <a:pt x="1960" y="185"/>
                  <a:pt x="1960" y="185"/>
                  <a:pt x="1960" y="185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5"/>
                  <a:pt x="1959" y="195"/>
                  <a:pt x="1959" y="195"/>
                </a:cubicBezTo>
                <a:cubicBezTo>
                  <a:pt x="1961" y="195"/>
                  <a:pt x="1961" y="195"/>
                  <a:pt x="1961" y="195"/>
                </a:cubicBezTo>
                <a:cubicBezTo>
                  <a:pt x="1958" y="219"/>
                  <a:pt x="1958" y="219"/>
                  <a:pt x="1958" y="219"/>
                </a:cubicBezTo>
                <a:cubicBezTo>
                  <a:pt x="1958" y="224"/>
                  <a:pt x="1958" y="224"/>
                  <a:pt x="1958" y="224"/>
                </a:cubicBezTo>
                <a:cubicBezTo>
                  <a:pt x="1959" y="224"/>
                  <a:pt x="1959" y="224"/>
                  <a:pt x="1959" y="224"/>
                </a:cubicBezTo>
                <a:cubicBezTo>
                  <a:pt x="1959" y="237"/>
                  <a:pt x="1959" y="237"/>
                  <a:pt x="1959" y="237"/>
                </a:cubicBezTo>
                <a:cubicBezTo>
                  <a:pt x="1958" y="237"/>
                  <a:pt x="1958" y="237"/>
                  <a:pt x="1958" y="237"/>
                </a:cubicBezTo>
                <a:cubicBezTo>
                  <a:pt x="1957" y="241"/>
                  <a:pt x="1958" y="246"/>
                  <a:pt x="1958" y="248"/>
                </a:cubicBezTo>
                <a:cubicBezTo>
                  <a:pt x="1962" y="250"/>
                  <a:pt x="1962" y="250"/>
                  <a:pt x="1962" y="250"/>
                </a:cubicBezTo>
                <a:cubicBezTo>
                  <a:pt x="1960" y="271"/>
                  <a:pt x="1960" y="271"/>
                  <a:pt x="1960" y="271"/>
                </a:cubicBezTo>
                <a:cubicBezTo>
                  <a:pt x="1959" y="271"/>
                  <a:pt x="1959" y="271"/>
                  <a:pt x="1959" y="271"/>
                </a:cubicBezTo>
                <a:cubicBezTo>
                  <a:pt x="1959" y="283"/>
                  <a:pt x="1959" y="283"/>
                  <a:pt x="1959" y="283"/>
                </a:cubicBezTo>
                <a:cubicBezTo>
                  <a:pt x="1958" y="283"/>
                  <a:pt x="1958" y="283"/>
                  <a:pt x="1958" y="283"/>
                </a:cubicBezTo>
                <a:cubicBezTo>
                  <a:pt x="1958" y="294"/>
                  <a:pt x="1958" y="294"/>
                  <a:pt x="1958" y="294"/>
                </a:cubicBezTo>
                <a:cubicBezTo>
                  <a:pt x="1958" y="294"/>
                  <a:pt x="1958" y="294"/>
                  <a:pt x="1958" y="295"/>
                </a:cubicBezTo>
                <a:cubicBezTo>
                  <a:pt x="1958" y="299"/>
                  <a:pt x="1958" y="299"/>
                  <a:pt x="1958" y="299"/>
                </a:cubicBezTo>
                <a:cubicBezTo>
                  <a:pt x="1959" y="299"/>
                  <a:pt x="1959" y="299"/>
                  <a:pt x="1959" y="299"/>
                </a:cubicBezTo>
                <a:cubicBezTo>
                  <a:pt x="1959" y="312"/>
                  <a:pt x="1959" y="312"/>
                  <a:pt x="1959" y="312"/>
                </a:cubicBezTo>
                <a:cubicBezTo>
                  <a:pt x="1958" y="312"/>
                  <a:pt x="1958" y="312"/>
                  <a:pt x="1958" y="312"/>
                </a:cubicBezTo>
                <a:cubicBezTo>
                  <a:pt x="1958" y="325"/>
                  <a:pt x="1958" y="325"/>
                  <a:pt x="1958" y="325"/>
                </a:cubicBezTo>
                <a:cubicBezTo>
                  <a:pt x="1959" y="325"/>
                  <a:pt x="1959" y="325"/>
                  <a:pt x="1959" y="325"/>
                </a:cubicBezTo>
                <a:cubicBezTo>
                  <a:pt x="1959" y="330"/>
                  <a:pt x="1959" y="330"/>
                  <a:pt x="1959" y="330"/>
                </a:cubicBezTo>
                <a:cubicBezTo>
                  <a:pt x="1960" y="334"/>
                  <a:pt x="1960" y="334"/>
                  <a:pt x="1960" y="334"/>
                </a:cubicBezTo>
                <a:cubicBezTo>
                  <a:pt x="1961" y="337"/>
                  <a:pt x="1960" y="341"/>
                  <a:pt x="1958" y="346"/>
                </a:cubicBezTo>
                <a:cubicBezTo>
                  <a:pt x="1958" y="346"/>
                  <a:pt x="1958" y="347"/>
                  <a:pt x="1958" y="347"/>
                </a:cubicBezTo>
                <a:cubicBezTo>
                  <a:pt x="1958" y="365"/>
                  <a:pt x="1958" y="365"/>
                  <a:pt x="1958" y="365"/>
                </a:cubicBezTo>
                <a:cubicBezTo>
                  <a:pt x="1959" y="366"/>
                  <a:pt x="1959" y="366"/>
                  <a:pt x="1959" y="366"/>
                </a:cubicBezTo>
                <a:cubicBezTo>
                  <a:pt x="1960" y="368"/>
                  <a:pt x="1960" y="368"/>
                  <a:pt x="1960" y="368"/>
                </a:cubicBezTo>
                <a:cubicBezTo>
                  <a:pt x="1961" y="371"/>
                  <a:pt x="1961" y="374"/>
                  <a:pt x="1961" y="379"/>
                </a:cubicBezTo>
                <a:cubicBezTo>
                  <a:pt x="1961" y="380"/>
                  <a:pt x="1960" y="381"/>
                  <a:pt x="1960" y="383"/>
                </a:cubicBezTo>
                <a:cubicBezTo>
                  <a:pt x="1960" y="383"/>
                  <a:pt x="1960" y="383"/>
                  <a:pt x="1960" y="383"/>
                </a:cubicBezTo>
                <a:cubicBezTo>
                  <a:pt x="1960" y="387"/>
                  <a:pt x="1960" y="387"/>
                  <a:pt x="1960" y="387"/>
                </a:cubicBezTo>
                <a:cubicBezTo>
                  <a:pt x="1962" y="387"/>
                  <a:pt x="1962" y="387"/>
                  <a:pt x="1962" y="387"/>
                </a:cubicBezTo>
                <a:cubicBezTo>
                  <a:pt x="1962" y="390"/>
                  <a:pt x="1962" y="390"/>
                  <a:pt x="1962" y="390"/>
                </a:cubicBezTo>
                <a:cubicBezTo>
                  <a:pt x="1963" y="390"/>
                  <a:pt x="1963" y="390"/>
                  <a:pt x="1963" y="390"/>
                </a:cubicBezTo>
                <a:cubicBezTo>
                  <a:pt x="1963" y="404"/>
                  <a:pt x="1963" y="404"/>
                  <a:pt x="1963" y="404"/>
                </a:cubicBezTo>
                <a:cubicBezTo>
                  <a:pt x="1962" y="404"/>
                  <a:pt x="1962" y="404"/>
                  <a:pt x="1962" y="404"/>
                </a:cubicBezTo>
                <a:cubicBezTo>
                  <a:pt x="1962" y="406"/>
                  <a:pt x="1962" y="406"/>
                  <a:pt x="1962" y="406"/>
                </a:cubicBezTo>
                <a:cubicBezTo>
                  <a:pt x="1962" y="407"/>
                  <a:pt x="1962" y="408"/>
                  <a:pt x="1962" y="409"/>
                </a:cubicBezTo>
                <a:cubicBezTo>
                  <a:pt x="1962" y="409"/>
                  <a:pt x="1962" y="409"/>
                  <a:pt x="1962" y="409"/>
                </a:cubicBezTo>
                <a:cubicBezTo>
                  <a:pt x="1961" y="409"/>
                  <a:pt x="1961" y="410"/>
                  <a:pt x="1961" y="410"/>
                </a:cubicBezTo>
                <a:cubicBezTo>
                  <a:pt x="1960" y="415"/>
                  <a:pt x="1960" y="415"/>
                  <a:pt x="1960" y="415"/>
                </a:cubicBezTo>
                <a:cubicBezTo>
                  <a:pt x="1960" y="421"/>
                  <a:pt x="1960" y="421"/>
                  <a:pt x="1960" y="421"/>
                </a:cubicBezTo>
                <a:cubicBezTo>
                  <a:pt x="1959" y="421"/>
                  <a:pt x="1959" y="421"/>
                  <a:pt x="1959" y="421"/>
                </a:cubicBezTo>
                <a:cubicBezTo>
                  <a:pt x="1959" y="428"/>
                  <a:pt x="1959" y="428"/>
                  <a:pt x="1959" y="428"/>
                </a:cubicBezTo>
                <a:cubicBezTo>
                  <a:pt x="1958" y="428"/>
                  <a:pt x="1958" y="428"/>
                  <a:pt x="1958" y="428"/>
                </a:cubicBezTo>
                <a:cubicBezTo>
                  <a:pt x="1958" y="434"/>
                  <a:pt x="1958" y="434"/>
                  <a:pt x="1958" y="434"/>
                </a:cubicBezTo>
                <a:cubicBezTo>
                  <a:pt x="1959" y="434"/>
                  <a:pt x="1959" y="434"/>
                  <a:pt x="1959" y="434"/>
                </a:cubicBezTo>
                <a:cubicBezTo>
                  <a:pt x="1959" y="440"/>
                  <a:pt x="1959" y="440"/>
                  <a:pt x="1959" y="440"/>
                </a:cubicBezTo>
                <a:cubicBezTo>
                  <a:pt x="1961" y="441"/>
                  <a:pt x="1961" y="441"/>
                  <a:pt x="1961" y="441"/>
                </a:cubicBezTo>
                <a:cubicBezTo>
                  <a:pt x="1961" y="443"/>
                  <a:pt x="1961" y="443"/>
                  <a:pt x="1961" y="443"/>
                </a:cubicBezTo>
                <a:cubicBezTo>
                  <a:pt x="1962" y="445"/>
                  <a:pt x="1962" y="448"/>
                  <a:pt x="1960" y="450"/>
                </a:cubicBezTo>
                <a:cubicBezTo>
                  <a:pt x="1960" y="451"/>
                  <a:pt x="1960" y="451"/>
                  <a:pt x="1961" y="452"/>
                </a:cubicBezTo>
                <a:cubicBezTo>
                  <a:pt x="1961" y="453"/>
                  <a:pt x="1961" y="454"/>
                  <a:pt x="1961" y="456"/>
                </a:cubicBezTo>
                <a:cubicBezTo>
                  <a:pt x="1963" y="462"/>
                  <a:pt x="1963" y="462"/>
                  <a:pt x="1963" y="462"/>
                </a:cubicBezTo>
                <a:cubicBezTo>
                  <a:pt x="1960" y="462"/>
                  <a:pt x="1960" y="462"/>
                  <a:pt x="1960" y="462"/>
                </a:cubicBezTo>
                <a:cubicBezTo>
                  <a:pt x="1960" y="465"/>
                  <a:pt x="1960" y="468"/>
                  <a:pt x="1960" y="471"/>
                </a:cubicBezTo>
                <a:cubicBezTo>
                  <a:pt x="1960" y="477"/>
                  <a:pt x="1960" y="482"/>
                  <a:pt x="1960" y="486"/>
                </a:cubicBezTo>
                <a:cubicBezTo>
                  <a:pt x="1960" y="487"/>
                  <a:pt x="1960" y="487"/>
                  <a:pt x="1960" y="487"/>
                </a:cubicBezTo>
                <a:cubicBezTo>
                  <a:pt x="1960" y="505"/>
                  <a:pt x="1960" y="505"/>
                  <a:pt x="1960" y="505"/>
                </a:cubicBezTo>
                <a:cubicBezTo>
                  <a:pt x="1965" y="520"/>
                  <a:pt x="1965" y="520"/>
                  <a:pt x="1965" y="520"/>
                </a:cubicBezTo>
                <a:cubicBezTo>
                  <a:pt x="1961" y="520"/>
                  <a:pt x="1961" y="520"/>
                  <a:pt x="1961" y="520"/>
                </a:cubicBezTo>
                <a:cubicBezTo>
                  <a:pt x="1956" y="543"/>
                  <a:pt x="1956" y="543"/>
                  <a:pt x="1956" y="543"/>
                </a:cubicBezTo>
                <a:cubicBezTo>
                  <a:pt x="1957" y="544"/>
                  <a:pt x="1957" y="546"/>
                  <a:pt x="1957" y="548"/>
                </a:cubicBezTo>
                <a:cubicBezTo>
                  <a:pt x="1956" y="551"/>
                  <a:pt x="1956" y="551"/>
                  <a:pt x="1956" y="551"/>
                </a:cubicBezTo>
                <a:cubicBezTo>
                  <a:pt x="1959" y="553"/>
                  <a:pt x="1959" y="553"/>
                  <a:pt x="1959" y="553"/>
                </a:cubicBezTo>
                <a:cubicBezTo>
                  <a:pt x="1959" y="559"/>
                  <a:pt x="1959" y="559"/>
                  <a:pt x="1959" y="559"/>
                </a:cubicBezTo>
                <a:cubicBezTo>
                  <a:pt x="1959" y="561"/>
                  <a:pt x="1959" y="561"/>
                  <a:pt x="1959" y="561"/>
                </a:cubicBezTo>
                <a:cubicBezTo>
                  <a:pt x="1958" y="561"/>
                  <a:pt x="1958" y="564"/>
                  <a:pt x="1958" y="566"/>
                </a:cubicBezTo>
                <a:cubicBezTo>
                  <a:pt x="1958" y="568"/>
                  <a:pt x="1959" y="571"/>
                  <a:pt x="1958" y="573"/>
                </a:cubicBezTo>
                <a:cubicBezTo>
                  <a:pt x="1961" y="573"/>
                  <a:pt x="1961" y="573"/>
                  <a:pt x="1961" y="573"/>
                </a:cubicBezTo>
                <a:cubicBezTo>
                  <a:pt x="1960" y="578"/>
                  <a:pt x="1960" y="578"/>
                  <a:pt x="1960" y="578"/>
                </a:cubicBezTo>
                <a:cubicBezTo>
                  <a:pt x="1958" y="601"/>
                  <a:pt x="1958" y="601"/>
                  <a:pt x="1958" y="601"/>
                </a:cubicBezTo>
                <a:cubicBezTo>
                  <a:pt x="1959" y="614"/>
                  <a:pt x="1959" y="614"/>
                  <a:pt x="1959" y="614"/>
                </a:cubicBezTo>
                <a:cubicBezTo>
                  <a:pt x="1958" y="614"/>
                  <a:pt x="1958" y="614"/>
                  <a:pt x="1958" y="614"/>
                </a:cubicBezTo>
                <a:cubicBezTo>
                  <a:pt x="1958" y="620"/>
                  <a:pt x="1958" y="620"/>
                  <a:pt x="1958" y="620"/>
                </a:cubicBezTo>
                <a:cubicBezTo>
                  <a:pt x="1959" y="620"/>
                  <a:pt x="1959" y="620"/>
                  <a:pt x="1959" y="620"/>
                </a:cubicBezTo>
                <a:cubicBezTo>
                  <a:pt x="1959" y="624"/>
                  <a:pt x="1959" y="624"/>
                  <a:pt x="1959" y="624"/>
                </a:cubicBezTo>
                <a:cubicBezTo>
                  <a:pt x="1961" y="624"/>
                  <a:pt x="1961" y="624"/>
                  <a:pt x="1961" y="624"/>
                </a:cubicBezTo>
                <a:cubicBezTo>
                  <a:pt x="1959" y="638"/>
                  <a:pt x="1959" y="638"/>
                  <a:pt x="1959" y="638"/>
                </a:cubicBezTo>
                <a:cubicBezTo>
                  <a:pt x="1959" y="638"/>
                  <a:pt x="1960" y="639"/>
                  <a:pt x="1960" y="640"/>
                </a:cubicBezTo>
                <a:cubicBezTo>
                  <a:pt x="1960" y="643"/>
                  <a:pt x="1961" y="648"/>
                  <a:pt x="1960" y="652"/>
                </a:cubicBezTo>
                <a:cubicBezTo>
                  <a:pt x="1959" y="656"/>
                  <a:pt x="1959" y="656"/>
                  <a:pt x="1959" y="656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60" y="680"/>
                  <a:pt x="1960" y="680"/>
                  <a:pt x="1960" y="680"/>
                </a:cubicBezTo>
                <a:cubicBezTo>
                  <a:pt x="1958" y="680"/>
                  <a:pt x="1958" y="680"/>
                  <a:pt x="1958" y="680"/>
                </a:cubicBezTo>
                <a:cubicBezTo>
                  <a:pt x="1958" y="685"/>
                  <a:pt x="1958" y="685"/>
                  <a:pt x="1958" y="685"/>
                </a:cubicBezTo>
                <a:cubicBezTo>
                  <a:pt x="1957" y="685"/>
                  <a:pt x="1957" y="685"/>
                  <a:pt x="1957" y="685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6" y="700"/>
                  <a:pt x="1956" y="700"/>
                  <a:pt x="1956" y="700"/>
                </a:cubicBezTo>
                <a:cubicBezTo>
                  <a:pt x="1961" y="704"/>
                  <a:pt x="1961" y="711"/>
                  <a:pt x="1961" y="716"/>
                </a:cubicBezTo>
                <a:cubicBezTo>
                  <a:pt x="1960" y="721"/>
                  <a:pt x="1960" y="721"/>
                  <a:pt x="1960" y="721"/>
                </a:cubicBezTo>
                <a:cubicBezTo>
                  <a:pt x="1964" y="723"/>
                  <a:pt x="1964" y="723"/>
                  <a:pt x="1964" y="723"/>
                </a:cubicBezTo>
                <a:cubicBezTo>
                  <a:pt x="1962" y="727"/>
                  <a:pt x="1962" y="727"/>
                  <a:pt x="1962" y="727"/>
                </a:cubicBezTo>
                <a:cubicBezTo>
                  <a:pt x="1959" y="737"/>
                  <a:pt x="1958" y="743"/>
                  <a:pt x="1958" y="756"/>
                </a:cubicBezTo>
                <a:cubicBezTo>
                  <a:pt x="1958" y="758"/>
                  <a:pt x="1958" y="758"/>
                  <a:pt x="1958" y="758"/>
                </a:cubicBezTo>
                <a:cubicBezTo>
                  <a:pt x="1959" y="758"/>
                  <a:pt x="1959" y="758"/>
                  <a:pt x="1959" y="758"/>
                </a:cubicBezTo>
                <a:cubicBezTo>
                  <a:pt x="1959" y="762"/>
                  <a:pt x="1959" y="762"/>
                  <a:pt x="1959" y="762"/>
                </a:cubicBezTo>
                <a:cubicBezTo>
                  <a:pt x="1962" y="762"/>
                  <a:pt x="1962" y="762"/>
                  <a:pt x="1962" y="762"/>
                </a:cubicBezTo>
                <a:cubicBezTo>
                  <a:pt x="1959" y="774"/>
                  <a:pt x="1959" y="774"/>
                  <a:pt x="1959" y="774"/>
                </a:cubicBezTo>
                <a:cubicBezTo>
                  <a:pt x="1962" y="774"/>
                  <a:pt x="1962" y="774"/>
                  <a:pt x="1962" y="774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13"/>
                  <a:pt x="1959" y="813"/>
                  <a:pt x="1959" y="813"/>
                </a:cubicBezTo>
                <a:cubicBezTo>
                  <a:pt x="1960" y="813"/>
                  <a:pt x="1960" y="813"/>
                  <a:pt x="1960" y="813"/>
                </a:cubicBezTo>
                <a:cubicBezTo>
                  <a:pt x="1960" y="818"/>
                  <a:pt x="1960" y="818"/>
                  <a:pt x="1960" y="818"/>
                </a:cubicBezTo>
                <a:cubicBezTo>
                  <a:pt x="1961" y="820"/>
                  <a:pt x="1960" y="822"/>
                  <a:pt x="1960" y="823"/>
                </a:cubicBezTo>
                <a:cubicBezTo>
                  <a:pt x="1961" y="830"/>
                  <a:pt x="1961" y="830"/>
                  <a:pt x="1961" y="830"/>
                </a:cubicBezTo>
                <a:cubicBezTo>
                  <a:pt x="1963" y="837"/>
                  <a:pt x="1964" y="842"/>
                  <a:pt x="1962" y="846"/>
                </a:cubicBezTo>
                <a:cubicBezTo>
                  <a:pt x="1961" y="850"/>
                  <a:pt x="1961" y="850"/>
                  <a:pt x="1961" y="850"/>
                </a:cubicBezTo>
                <a:cubicBezTo>
                  <a:pt x="1960" y="850"/>
                  <a:pt x="1960" y="850"/>
                  <a:pt x="1960" y="850"/>
                </a:cubicBezTo>
                <a:cubicBezTo>
                  <a:pt x="1960" y="852"/>
                  <a:pt x="1960" y="852"/>
                  <a:pt x="1960" y="852"/>
                </a:cubicBezTo>
                <a:cubicBezTo>
                  <a:pt x="1958" y="853"/>
                  <a:pt x="1958" y="853"/>
                  <a:pt x="1958" y="853"/>
                </a:cubicBezTo>
                <a:cubicBezTo>
                  <a:pt x="1958" y="864"/>
                  <a:pt x="1958" y="864"/>
                  <a:pt x="1958" y="864"/>
                </a:cubicBezTo>
                <a:cubicBezTo>
                  <a:pt x="1957" y="864"/>
                  <a:pt x="1957" y="864"/>
                  <a:pt x="1957" y="864"/>
                </a:cubicBezTo>
                <a:cubicBezTo>
                  <a:pt x="1957" y="868"/>
                  <a:pt x="1957" y="868"/>
                  <a:pt x="1957" y="868"/>
                </a:cubicBezTo>
                <a:cubicBezTo>
                  <a:pt x="1955" y="868"/>
                  <a:pt x="1955" y="868"/>
                  <a:pt x="1955" y="868"/>
                </a:cubicBezTo>
                <a:cubicBezTo>
                  <a:pt x="1955" y="871"/>
                  <a:pt x="1955" y="876"/>
                  <a:pt x="1955" y="878"/>
                </a:cubicBezTo>
                <a:cubicBezTo>
                  <a:pt x="1960" y="882"/>
                  <a:pt x="1960" y="882"/>
                  <a:pt x="1960" y="882"/>
                </a:cubicBezTo>
                <a:cubicBezTo>
                  <a:pt x="1958" y="896"/>
                  <a:pt x="1958" y="896"/>
                  <a:pt x="1958" y="896"/>
                </a:cubicBezTo>
                <a:cubicBezTo>
                  <a:pt x="1959" y="897"/>
                  <a:pt x="1959" y="897"/>
                  <a:pt x="1959" y="897"/>
                </a:cubicBezTo>
                <a:cubicBezTo>
                  <a:pt x="1958" y="921"/>
                  <a:pt x="1958" y="921"/>
                  <a:pt x="1958" y="921"/>
                </a:cubicBezTo>
                <a:cubicBezTo>
                  <a:pt x="1959" y="921"/>
                  <a:pt x="1959" y="921"/>
                  <a:pt x="1959" y="921"/>
                </a:cubicBezTo>
                <a:cubicBezTo>
                  <a:pt x="1959" y="923"/>
                  <a:pt x="1959" y="923"/>
                  <a:pt x="1959" y="923"/>
                </a:cubicBezTo>
                <a:cubicBezTo>
                  <a:pt x="1960" y="923"/>
                  <a:pt x="1960" y="923"/>
                  <a:pt x="1960" y="923"/>
                </a:cubicBezTo>
                <a:cubicBezTo>
                  <a:pt x="1960" y="931"/>
                  <a:pt x="1960" y="931"/>
                  <a:pt x="1960" y="931"/>
                </a:cubicBezTo>
                <a:cubicBezTo>
                  <a:pt x="1962" y="931"/>
                  <a:pt x="1962" y="931"/>
                  <a:pt x="1962" y="931"/>
                </a:cubicBezTo>
                <a:cubicBezTo>
                  <a:pt x="1962" y="945"/>
                  <a:pt x="1962" y="945"/>
                  <a:pt x="1962" y="945"/>
                </a:cubicBezTo>
                <a:cubicBezTo>
                  <a:pt x="1960" y="945"/>
                  <a:pt x="1960" y="945"/>
                  <a:pt x="1960" y="945"/>
                </a:cubicBezTo>
                <a:cubicBezTo>
                  <a:pt x="1960" y="947"/>
                  <a:pt x="1960" y="947"/>
                  <a:pt x="1960" y="947"/>
                </a:cubicBezTo>
                <a:cubicBezTo>
                  <a:pt x="1962" y="947"/>
                  <a:pt x="1962" y="947"/>
                  <a:pt x="1962" y="947"/>
                </a:cubicBezTo>
                <a:cubicBezTo>
                  <a:pt x="1962" y="969"/>
                  <a:pt x="1962" y="969"/>
                  <a:pt x="1962" y="969"/>
                </a:cubicBezTo>
                <a:cubicBezTo>
                  <a:pt x="1960" y="969"/>
                  <a:pt x="1960" y="969"/>
                  <a:pt x="1960" y="969"/>
                </a:cubicBezTo>
                <a:cubicBezTo>
                  <a:pt x="1960" y="970"/>
                  <a:pt x="1960" y="970"/>
                  <a:pt x="1960" y="970"/>
                </a:cubicBezTo>
                <a:cubicBezTo>
                  <a:pt x="1961" y="970"/>
                  <a:pt x="1961" y="970"/>
                  <a:pt x="1961" y="970"/>
                </a:cubicBezTo>
                <a:cubicBezTo>
                  <a:pt x="1959" y="1006"/>
                  <a:pt x="1959" y="1006"/>
                  <a:pt x="1959" y="1006"/>
                </a:cubicBezTo>
                <a:cubicBezTo>
                  <a:pt x="1958" y="1006"/>
                  <a:pt x="1958" y="1006"/>
                  <a:pt x="1958" y="1006"/>
                </a:cubicBezTo>
                <a:cubicBezTo>
                  <a:pt x="1958" y="1007"/>
                  <a:pt x="1958" y="1008"/>
                  <a:pt x="1958" y="1008"/>
                </a:cubicBezTo>
                <a:cubicBezTo>
                  <a:pt x="1958" y="1009"/>
                  <a:pt x="1958" y="1009"/>
                  <a:pt x="1958" y="1010"/>
                </a:cubicBezTo>
                <a:cubicBezTo>
                  <a:pt x="1959" y="1010"/>
                  <a:pt x="1959" y="1010"/>
                  <a:pt x="1959" y="1010"/>
                </a:cubicBezTo>
                <a:cubicBezTo>
                  <a:pt x="1959" y="1014"/>
                  <a:pt x="1959" y="1014"/>
                  <a:pt x="1959" y="1014"/>
                </a:cubicBezTo>
                <a:cubicBezTo>
                  <a:pt x="1960" y="1014"/>
                  <a:pt x="1960" y="1014"/>
                  <a:pt x="1960" y="1014"/>
                </a:cubicBezTo>
                <a:cubicBezTo>
                  <a:pt x="1960" y="1035"/>
                  <a:pt x="1960" y="1035"/>
                  <a:pt x="1960" y="1035"/>
                </a:cubicBezTo>
                <a:cubicBezTo>
                  <a:pt x="1962" y="1042"/>
                  <a:pt x="1962" y="1042"/>
                  <a:pt x="1962" y="1042"/>
                </a:cubicBezTo>
                <a:cubicBezTo>
                  <a:pt x="1959" y="1042"/>
                  <a:pt x="1959" y="1042"/>
                  <a:pt x="1959" y="1042"/>
                </a:cubicBezTo>
                <a:cubicBezTo>
                  <a:pt x="1959" y="1043"/>
                  <a:pt x="1959" y="1044"/>
                  <a:pt x="1958" y="1046"/>
                </a:cubicBezTo>
                <a:cubicBezTo>
                  <a:pt x="1959" y="1047"/>
                  <a:pt x="1960" y="1050"/>
                  <a:pt x="1959" y="1053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7" y="1063"/>
                  <a:pt x="1957" y="1063"/>
                  <a:pt x="1957" y="1063"/>
                </a:cubicBezTo>
                <a:cubicBezTo>
                  <a:pt x="1958" y="1063"/>
                  <a:pt x="1958" y="1063"/>
                  <a:pt x="1958" y="1063"/>
                </a:cubicBezTo>
                <a:cubicBezTo>
                  <a:pt x="1958" y="1069"/>
                  <a:pt x="1958" y="1069"/>
                  <a:pt x="1958" y="1069"/>
                </a:cubicBezTo>
                <a:cubicBezTo>
                  <a:pt x="1959" y="1069"/>
                  <a:pt x="1959" y="1069"/>
                  <a:pt x="1959" y="1069"/>
                </a:cubicBezTo>
                <a:cubicBezTo>
                  <a:pt x="1959" y="1082"/>
                  <a:pt x="1959" y="1082"/>
                  <a:pt x="1959" y="1082"/>
                </a:cubicBezTo>
                <a:cubicBezTo>
                  <a:pt x="1958" y="1082"/>
                  <a:pt x="1958" y="1082"/>
                  <a:pt x="1958" y="1082"/>
                </a:cubicBezTo>
                <a:cubicBezTo>
                  <a:pt x="1958" y="1097"/>
                  <a:pt x="1958" y="1097"/>
                  <a:pt x="1958" y="1097"/>
                </a:cubicBezTo>
                <a:cubicBezTo>
                  <a:pt x="1962" y="1097"/>
                  <a:pt x="1962" y="1097"/>
                  <a:pt x="1962" y="1097"/>
                </a:cubicBezTo>
                <a:cubicBezTo>
                  <a:pt x="1958" y="1106"/>
                  <a:pt x="1958" y="1106"/>
                  <a:pt x="1958" y="1106"/>
                </a:cubicBezTo>
                <a:cubicBezTo>
                  <a:pt x="1959" y="1111"/>
                  <a:pt x="1959" y="1111"/>
                  <a:pt x="1959" y="1111"/>
                </a:cubicBezTo>
                <a:cubicBezTo>
                  <a:pt x="1960" y="1111"/>
                  <a:pt x="1960" y="1111"/>
                  <a:pt x="1960" y="1111"/>
                </a:cubicBezTo>
                <a:cubicBezTo>
                  <a:pt x="1960" y="1114"/>
                  <a:pt x="1960" y="1114"/>
                  <a:pt x="1960" y="1114"/>
                </a:cubicBezTo>
                <a:cubicBezTo>
                  <a:pt x="1962" y="1114"/>
                  <a:pt x="1962" y="1114"/>
                  <a:pt x="1962" y="1114"/>
                </a:cubicBezTo>
                <a:cubicBezTo>
                  <a:pt x="1962" y="1120"/>
                  <a:pt x="1962" y="1120"/>
                  <a:pt x="1962" y="1120"/>
                </a:cubicBezTo>
                <a:cubicBezTo>
                  <a:pt x="1961" y="1122"/>
                  <a:pt x="1961" y="1123"/>
                  <a:pt x="1960" y="1124"/>
                </a:cubicBezTo>
                <a:cubicBezTo>
                  <a:pt x="1961" y="1126"/>
                  <a:pt x="1961" y="1127"/>
                  <a:pt x="1960" y="1129"/>
                </a:cubicBezTo>
                <a:cubicBezTo>
                  <a:pt x="1959" y="1134"/>
                  <a:pt x="1959" y="1134"/>
                  <a:pt x="1959" y="1134"/>
                </a:cubicBezTo>
                <a:cubicBezTo>
                  <a:pt x="1959" y="1139"/>
                  <a:pt x="1959" y="1139"/>
                  <a:pt x="1959" y="1139"/>
                </a:cubicBezTo>
                <a:cubicBezTo>
                  <a:pt x="1958" y="1139"/>
                  <a:pt x="1958" y="1139"/>
                  <a:pt x="1958" y="1139"/>
                </a:cubicBezTo>
                <a:cubicBezTo>
                  <a:pt x="1958" y="1145"/>
                  <a:pt x="1958" y="1145"/>
                  <a:pt x="1958" y="1145"/>
                </a:cubicBezTo>
                <a:cubicBezTo>
                  <a:pt x="1957" y="1145"/>
                  <a:pt x="1957" y="1145"/>
                  <a:pt x="1957" y="1145"/>
                </a:cubicBezTo>
                <a:cubicBezTo>
                  <a:pt x="1957" y="1147"/>
                  <a:pt x="1957" y="1147"/>
                  <a:pt x="1957" y="1147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6" y="1155"/>
                  <a:pt x="1956" y="1155"/>
                  <a:pt x="1956" y="1155"/>
                </a:cubicBezTo>
                <a:cubicBezTo>
                  <a:pt x="1957" y="1158"/>
                  <a:pt x="1957" y="1158"/>
                  <a:pt x="1957" y="1158"/>
                </a:cubicBezTo>
                <a:cubicBezTo>
                  <a:pt x="1958" y="1158"/>
                  <a:pt x="1958" y="1158"/>
                  <a:pt x="1958" y="1158"/>
                </a:cubicBezTo>
                <a:cubicBezTo>
                  <a:pt x="1959" y="1162"/>
                  <a:pt x="1959" y="1162"/>
                  <a:pt x="1959" y="1162"/>
                </a:cubicBezTo>
                <a:cubicBezTo>
                  <a:pt x="1960" y="1164"/>
                  <a:pt x="1960" y="1166"/>
                  <a:pt x="1959" y="1167"/>
                </a:cubicBezTo>
                <a:cubicBezTo>
                  <a:pt x="1960" y="1167"/>
                  <a:pt x="1960" y="1168"/>
                  <a:pt x="1960" y="1168"/>
                </a:cubicBezTo>
                <a:cubicBezTo>
                  <a:pt x="1960" y="1169"/>
                  <a:pt x="1960" y="1169"/>
                  <a:pt x="1960" y="1169"/>
                </a:cubicBezTo>
                <a:cubicBezTo>
                  <a:pt x="1962" y="1169"/>
                  <a:pt x="1962" y="1169"/>
                  <a:pt x="1962" y="1169"/>
                </a:cubicBezTo>
                <a:cubicBezTo>
                  <a:pt x="1962" y="1174"/>
                  <a:pt x="1962" y="1174"/>
                  <a:pt x="1962" y="1174"/>
                </a:cubicBezTo>
                <a:cubicBezTo>
                  <a:pt x="1964" y="1175"/>
                  <a:pt x="1964" y="1175"/>
                  <a:pt x="1964" y="1175"/>
                </a:cubicBezTo>
                <a:cubicBezTo>
                  <a:pt x="1964" y="1191"/>
                  <a:pt x="1964" y="1191"/>
                  <a:pt x="1964" y="1191"/>
                </a:cubicBezTo>
                <a:cubicBezTo>
                  <a:pt x="1962" y="1193"/>
                  <a:pt x="1962" y="1193"/>
                  <a:pt x="1962" y="1193"/>
                </a:cubicBezTo>
                <a:cubicBezTo>
                  <a:pt x="1962" y="1201"/>
                  <a:pt x="1962" y="1201"/>
                  <a:pt x="1962" y="1201"/>
                </a:cubicBezTo>
                <a:cubicBezTo>
                  <a:pt x="1960" y="1201"/>
                  <a:pt x="1960" y="1201"/>
                  <a:pt x="1960" y="1201"/>
                </a:cubicBezTo>
                <a:cubicBezTo>
                  <a:pt x="1960" y="1210"/>
                  <a:pt x="1960" y="1210"/>
                  <a:pt x="1960" y="1210"/>
                </a:cubicBezTo>
                <a:cubicBezTo>
                  <a:pt x="1959" y="1210"/>
                  <a:pt x="1959" y="1210"/>
                  <a:pt x="1959" y="1210"/>
                </a:cubicBezTo>
                <a:cubicBezTo>
                  <a:pt x="1958" y="1216"/>
                  <a:pt x="1958" y="1216"/>
                  <a:pt x="1958" y="1216"/>
                </a:cubicBezTo>
                <a:cubicBezTo>
                  <a:pt x="1962" y="1226"/>
                  <a:pt x="1962" y="1226"/>
                  <a:pt x="1962" y="1226"/>
                </a:cubicBezTo>
                <a:cubicBezTo>
                  <a:pt x="1959" y="1226"/>
                  <a:pt x="1959" y="1226"/>
                  <a:pt x="1959" y="1226"/>
                </a:cubicBezTo>
                <a:cubicBezTo>
                  <a:pt x="1959" y="1233"/>
                  <a:pt x="1959" y="1233"/>
                  <a:pt x="1959" y="1233"/>
                </a:cubicBezTo>
                <a:cubicBezTo>
                  <a:pt x="1958" y="1233"/>
                  <a:pt x="1958" y="1233"/>
                  <a:pt x="1958" y="1233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9" y="1243"/>
                  <a:pt x="1959" y="1243"/>
                  <a:pt x="1959" y="1243"/>
                </a:cubicBezTo>
                <a:cubicBezTo>
                  <a:pt x="1960" y="1245"/>
                  <a:pt x="1959" y="1247"/>
                  <a:pt x="1958" y="1249"/>
                </a:cubicBezTo>
                <a:cubicBezTo>
                  <a:pt x="1958" y="1251"/>
                  <a:pt x="1958" y="1251"/>
                  <a:pt x="1958" y="1251"/>
                </a:cubicBezTo>
                <a:cubicBezTo>
                  <a:pt x="1962" y="1251"/>
                  <a:pt x="1962" y="1251"/>
                  <a:pt x="1962" y="1251"/>
                </a:cubicBezTo>
                <a:cubicBezTo>
                  <a:pt x="1958" y="1261"/>
                  <a:pt x="1958" y="1261"/>
                  <a:pt x="1958" y="1261"/>
                </a:cubicBezTo>
                <a:cubicBezTo>
                  <a:pt x="1959" y="1261"/>
                  <a:pt x="1959" y="1261"/>
                  <a:pt x="1959" y="1261"/>
                </a:cubicBezTo>
                <a:cubicBezTo>
                  <a:pt x="1959" y="1269"/>
                  <a:pt x="1959" y="1269"/>
                  <a:pt x="1959" y="1269"/>
                </a:cubicBezTo>
                <a:cubicBezTo>
                  <a:pt x="1960" y="1271"/>
                  <a:pt x="1960" y="1271"/>
                  <a:pt x="1960" y="1271"/>
                </a:cubicBezTo>
                <a:cubicBezTo>
                  <a:pt x="1961" y="1275"/>
                  <a:pt x="1960" y="1279"/>
                  <a:pt x="1959" y="1282"/>
                </a:cubicBezTo>
                <a:cubicBezTo>
                  <a:pt x="1960" y="1287"/>
                  <a:pt x="1960" y="1287"/>
                  <a:pt x="1960" y="1287"/>
                </a:cubicBezTo>
                <a:cubicBezTo>
                  <a:pt x="1961" y="1290"/>
                  <a:pt x="1960" y="1293"/>
                  <a:pt x="1959" y="1295"/>
                </a:cubicBezTo>
                <a:cubicBezTo>
                  <a:pt x="1959" y="1295"/>
                  <a:pt x="1959" y="1295"/>
                  <a:pt x="1959" y="1295"/>
                </a:cubicBezTo>
                <a:cubicBezTo>
                  <a:pt x="1960" y="1296"/>
                  <a:pt x="1960" y="1296"/>
                  <a:pt x="1960" y="1296"/>
                </a:cubicBezTo>
                <a:cubicBezTo>
                  <a:pt x="1960" y="1298"/>
                  <a:pt x="1960" y="1298"/>
                  <a:pt x="1960" y="1298"/>
                </a:cubicBezTo>
                <a:cubicBezTo>
                  <a:pt x="1967" y="1301"/>
                  <a:pt x="1967" y="1301"/>
                  <a:pt x="1967" y="1301"/>
                </a:cubicBezTo>
                <a:cubicBezTo>
                  <a:pt x="1963" y="1307"/>
                  <a:pt x="1963" y="1307"/>
                  <a:pt x="1963" y="1307"/>
                </a:cubicBezTo>
                <a:cubicBezTo>
                  <a:pt x="1962" y="1308"/>
                  <a:pt x="1961" y="1309"/>
                  <a:pt x="1961" y="1310"/>
                </a:cubicBezTo>
                <a:cubicBezTo>
                  <a:pt x="1963" y="1317"/>
                  <a:pt x="1963" y="1317"/>
                  <a:pt x="1963" y="1317"/>
                </a:cubicBezTo>
                <a:cubicBezTo>
                  <a:pt x="1959" y="1317"/>
                  <a:pt x="1959" y="1317"/>
                  <a:pt x="1959" y="1317"/>
                </a:cubicBezTo>
                <a:cubicBezTo>
                  <a:pt x="1959" y="1327"/>
                  <a:pt x="1959" y="1327"/>
                  <a:pt x="1959" y="1327"/>
                </a:cubicBezTo>
                <a:cubicBezTo>
                  <a:pt x="1958" y="1327"/>
                  <a:pt x="1958" y="1327"/>
                  <a:pt x="1958" y="1327"/>
                </a:cubicBezTo>
                <a:cubicBezTo>
                  <a:pt x="1957" y="1342"/>
                  <a:pt x="1957" y="1342"/>
                  <a:pt x="1957" y="1342"/>
                </a:cubicBezTo>
                <a:cubicBezTo>
                  <a:pt x="1958" y="1343"/>
                  <a:pt x="1958" y="1344"/>
                  <a:pt x="1958" y="1346"/>
                </a:cubicBezTo>
                <a:cubicBezTo>
                  <a:pt x="1958" y="1347"/>
                  <a:pt x="1958" y="1347"/>
                  <a:pt x="1958" y="1347"/>
                </a:cubicBezTo>
                <a:cubicBezTo>
                  <a:pt x="1958" y="1359"/>
                  <a:pt x="1958" y="1359"/>
                  <a:pt x="1958" y="1359"/>
                </a:cubicBezTo>
                <a:cubicBezTo>
                  <a:pt x="1952" y="1359"/>
                  <a:pt x="1952" y="1359"/>
                  <a:pt x="1952" y="1359"/>
                </a:cubicBezTo>
                <a:cubicBezTo>
                  <a:pt x="1952" y="1361"/>
                  <a:pt x="1952" y="1361"/>
                  <a:pt x="1952" y="1361"/>
                </a:cubicBezTo>
                <a:cubicBezTo>
                  <a:pt x="1945" y="1361"/>
                  <a:pt x="1945" y="1361"/>
                  <a:pt x="1945" y="1361"/>
                </a:cubicBezTo>
                <a:cubicBezTo>
                  <a:pt x="1943" y="1363"/>
                  <a:pt x="1943" y="1363"/>
                  <a:pt x="1943" y="1363"/>
                </a:cubicBezTo>
                <a:cubicBezTo>
                  <a:pt x="1927" y="1363"/>
                  <a:pt x="1927" y="1363"/>
                  <a:pt x="1927" y="1363"/>
                </a:cubicBezTo>
                <a:cubicBezTo>
                  <a:pt x="1926" y="1361"/>
                  <a:pt x="1926" y="1361"/>
                  <a:pt x="1926" y="1361"/>
                </a:cubicBezTo>
                <a:cubicBezTo>
                  <a:pt x="1921" y="1361"/>
                  <a:pt x="1921" y="1361"/>
                  <a:pt x="1921" y="1361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8"/>
                  <a:pt x="1920" y="1358"/>
                  <a:pt x="1920" y="1358"/>
                </a:cubicBezTo>
                <a:cubicBezTo>
                  <a:pt x="1920" y="1358"/>
                  <a:pt x="1919" y="1358"/>
                  <a:pt x="1919" y="1358"/>
                </a:cubicBezTo>
                <a:cubicBezTo>
                  <a:pt x="1918" y="1358"/>
                  <a:pt x="1917" y="1358"/>
                  <a:pt x="1916" y="1358"/>
                </a:cubicBezTo>
                <a:cubicBezTo>
                  <a:pt x="1912" y="1356"/>
                  <a:pt x="1912" y="1356"/>
                  <a:pt x="1912" y="1356"/>
                </a:cubicBezTo>
                <a:cubicBezTo>
                  <a:pt x="1912" y="1355"/>
                  <a:pt x="1912" y="1355"/>
                  <a:pt x="1912" y="1355"/>
                </a:cubicBezTo>
                <a:cubicBezTo>
                  <a:pt x="1909" y="1355"/>
                  <a:pt x="1909" y="1355"/>
                  <a:pt x="1909" y="1355"/>
                </a:cubicBezTo>
                <a:cubicBezTo>
                  <a:pt x="1907" y="1355"/>
                  <a:pt x="1907" y="1355"/>
                  <a:pt x="1907" y="1355"/>
                </a:cubicBezTo>
                <a:cubicBezTo>
                  <a:pt x="1907" y="1356"/>
                  <a:pt x="1907" y="1356"/>
                  <a:pt x="1907" y="1356"/>
                </a:cubicBezTo>
                <a:cubicBezTo>
                  <a:pt x="1901" y="1356"/>
                  <a:pt x="1901" y="1356"/>
                  <a:pt x="1901" y="1356"/>
                </a:cubicBezTo>
                <a:cubicBezTo>
                  <a:pt x="1901" y="1357"/>
                  <a:pt x="1901" y="1357"/>
                  <a:pt x="1901" y="1357"/>
                </a:cubicBezTo>
                <a:cubicBezTo>
                  <a:pt x="1896" y="1357"/>
                  <a:pt x="1896" y="1357"/>
                  <a:pt x="1896" y="1357"/>
                </a:cubicBezTo>
                <a:cubicBezTo>
                  <a:pt x="1896" y="1358"/>
                  <a:pt x="1896" y="1358"/>
                  <a:pt x="1896" y="1358"/>
                </a:cubicBezTo>
                <a:cubicBezTo>
                  <a:pt x="1890" y="1358"/>
                  <a:pt x="1890" y="1358"/>
                  <a:pt x="1890" y="1358"/>
                </a:cubicBezTo>
                <a:cubicBezTo>
                  <a:pt x="1887" y="1359"/>
                  <a:pt x="1887" y="1359"/>
                  <a:pt x="1887" y="1359"/>
                </a:cubicBezTo>
                <a:cubicBezTo>
                  <a:pt x="1885" y="1360"/>
                  <a:pt x="1883" y="1360"/>
                  <a:pt x="1882" y="1359"/>
                </a:cubicBezTo>
                <a:cubicBezTo>
                  <a:pt x="1880" y="1360"/>
                  <a:pt x="1879" y="1361"/>
                  <a:pt x="1878" y="1361"/>
                </a:cubicBezTo>
                <a:cubicBezTo>
                  <a:pt x="1872" y="1361"/>
                  <a:pt x="1872" y="1361"/>
                  <a:pt x="1872" y="1361"/>
                </a:cubicBezTo>
                <a:cubicBezTo>
                  <a:pt x="1872" y="1359"/>
                  <a:pt x="1872" y="1359"/>
                  <a:pt x="1872" y="1359"/>
                </a:cubicBezTo>
                <a:cubicBezTo>
                  <a:pt x="1869" y="1359"/>
                  <a:pt x="1869" y="1359"/>
                  <a:pt x="1869" y="1359"/>
                </a:cubicBezTo>
                <a:cubicBezTo>
                  <a:pt x="1869" y="1357"/>
                  <a:pt x="1869" y="1357"/>
                  <a:pt x="1869" y="1357"/>
                </a:cubicBezTo>
                <a:cubicBezTo>
                  <a:pt x="1865" y="1357"/>
                  <a:pt x="1865" y="1357"/>
                  <a:pt x="1865" y="1357"/>
                </a:cubicBezTo>
                <a:cubicBezTo>
                  <a:pt x="1856" y="1362"/>
                  <a:pt x="1856" y="1362"/>
                  <a:pt x="1856" y="1362"/>
                </a:cubicBezTo>
                <a:cubicBezTo>
                  <a:pt x="1856" y="1357"/>
                  <a:pt x="1856" y="1357"/>
                  <a:pt x="1856" y="1357"/>
                </a:cubicBezTo>
                <a:cubicBezTo>
                  <a:pt x="1843" y="1357"/>
                  <a:pt x="1843" y="1357"/>
                  <a:pt x="1843" y="1357"/>
                </a:cubicBezTo>
                <a:cubicBezTo>
                  <a:pt x="1843" y="1358"/>
                  <a:pt x="1843" y="1358"/>
                  <a:pt x="1843" y="1358"/>
                </a:cubicBezTo>
                <a:cubicBezTo>
                  <a:pt x="1830" y="1358"/>
                  <a:pt x="1830" y="1358"/>
                  <a:pt x="1830" y="1358"/>
                </a:cubicBezTo>
                <a:cubicBezTo>
                  <a:pt x="1830" y="1357"/>
                  <a:pt x="1830" y="1357"/>
                  <a:pt x="1830" y="1357"/>
                </a:cubicBezTo>
                <a:cubicBezTo>
                  <a:pt x="1825" y="1357"/>
                  <a:pt x="1825" y="1357"/>
                  <a:pt x="1825" y="1357"/>
                </a:cubicBezTo>
                <a:cubicBezTo>
                  <a:pt x="1825" y="1356"/>
                  <a:pt x="1825" y="1356"/>
                  <a:pt x="1825" y="1356"/>
                </a:cubicBezTo>
                <a:cubicBezTo>
                  <a:pt x="1822" y="1356"/>
                  <a:pt x="1822" y="1356"/>
                  <a:pt x="1822" y="1356"/>
                </a:cubicBezTo>
                <a:cubicBezTo>
                  <a:pt x="1822" y="1357"/>
                  <a:pt x="1822" y="1357"/>
                  <a:pt x="1822" y="1357"/>
                </a:cubicBezTo>
                <a:cubicBezTo>
                  <a:pt x="1817" y="1358"/>
                  <a:pt x="1817" y="1358"/>
                  <a:pt x="1817" y="1358"/>
                </a:cubicBezTo>
                <a:cubicBezTo>
                  <a:pt x="1814" y="1359"/>
                  <a:pt x="1811" y="1358"/>
                  <a:pt x="1810" y="1357"/>
                </a:cubicBezTo>
                <a:cubicBezTo>
                  <a:pt x="1809" y="1358"/>
                  <a:pt x="1808" y="1358"/>
                  <a:pt x="1807" y="1358"/>
                </a:cubicBezTo>
                <a:cubicBezTo>
                  <a:pt x="1807" y="1362"/>
                  <a:pt x="1807" y="1362"/>
                  <a:pt x="1807" y="1362"/>
                </a:cubicBezTo>
                <a:cubicBezTo>
                  <a:pt x="1800" y="1359"/>
                  <a:pt x="1800" y="1359"/>
                  <a:pt x="1800" y="1359"/>
                </a:cubicBezTo>
                <a:cubicBezTo>
                  <a:pt x="1780" y="1359"/>
                  <a:pt x="1780" y="1359"/>
                  <a:pt x="1780" y="1359"/>
                </a:cubicBezTo>
                <a:cubicBezTo>
                  <a:pt x="1780" y="1358"/>
                  <a:pt x="1780" y="1358"/>
                  <a:pt x="1780" y="1358"/>
                </a:cubicBezTo>
                <a:cubicBezTo>
                  <a:pt x="1777" y="1358"/>
                  <a:pt x="1777" y="1358"/>
                  <a:pt x="1777" y="1358"/>
                </a:cubicBezTo>
                <a:cubicBezTo>
                  <a:pt x="1777" y="1357"/>
                  <a:pt x="1777" y="1357"/>
                  <a:pt x="1777" y="1357"/>
                </a:cubicBezTo>
                <a:cubicBezTo>
                  <a:pt x="1776" y="1357"/>
                  <a:pt x="1776" y="1357"/>
                  <a:pt x="1775" y="1357"/>
                </a:cubicBezTo>
                <a:cubicBezTo>
                  <a:pt x="1775" y="1357"/>
                  <a:pt x="1775" y="1357"/>
                  <a:pt x="1774" y="1357"/>
                </a:cubicBezTo>
                <a:cubicBezTo>
                  <a:pt x="1774" y="1358"/>
                  <a:pt x="1774" y="1358"/>
                  <a:pt x="1774" y="1358"/>
                </a:cubicBezTo>
                <a:cubicBezTo>
                  <a:pt x="1740" y="1360"/>
                  <a:pt x="1740" y="1360"/>
                  <a:pt x="1740" y="1360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61"/>
                  <a:pt x="1740" y="1361"/>
                  <a:pt x="1740" y="1361"/>
                </a:cubicBezTo>
                <a:cubicBezTo>
                  <a:pt x="1720" y="1361"/>
                  <a:pt x="1720" y="1361"/>
                  <a:pt x="1720" y="1361"/>
                </a:cubicBezTo>
                <a:cubicBezTo>
                  <a:pt x="1720" y="1359"/>
                  <a:pt x="1720" y="1359"/>
                  <a:pt x="1720" y="1359"/>
                </a:cubicBezTo>
                <a:cubicBezTo>
                  <a:pt x="1718" y="1359"/>
                  <a:pt x="1718" y="1359"/>
                  <a:pt x="1718" y="1359"/>
                </a:cubicBezTo>
                <a:cubicBezTo>
                  <a:pt x="1718" y="1361"/>
                  <a:pt x="1718" y="1361"/>
                  <a:pt x="1718" y="1361"/>
                </a:cubicBezTo>
                <a:cubicBezTo>
                  <a:pt x="1705" y="1361"/>
                  <a:pt x="1705" y="1361"/>
                  <a:pt x="1705" y="1361"/>
                </a:cubicBezTo>
                <a:cubicBezTo>
                  <a:pt x="1705" y="1359"/>
                  <a:pt x="1705" y="1359"/>
                  <a:pt x="1705" y="1359"/>
                </a:cubicBezTo>
                <a:cubicBezTo>
                  <a:pt x="1698" y="1359"/>
                  <a:pt x="1698" y="1359"/>
                  <a:pt x="1698" y="1359"/>
                </a:cubicBezTo>
                <a:cubicBezTo>
                  <a:pt x="1698" y="1358"/>
                  <a:pt x="1698" y="1358"/>
                  <a:pt x="1698" y="1358"/>
                </a:cubicBezTo>
                <a:cubicBezTo>
                  <a:pt x="1695" y="1358"/>
                  <a:pt x="1695" y="1358"/>
                  <a:pt x="1695" y="1358"/>
                </a:cubicBezTo>
                <a:cubicBezTo>
                  <a:pt x="1695" y="1357"/>
                  <a:pt x="1695" y="1357"/>
                  <a:pt x="1695" y="1357"/>
                </a:cubicBezTo>
                <a:cubicBezTo>
                  <a:pt x="1673" y="1358"/>
                  <a:pt x="1673" y="1358"/>
                  <a:pt x="1673" y="1358"/>
                </a:cubicBezTo>
                <a:cubicBezTo>
                  <a:pt x="1672" y="1356"/>
                  <a:pt x="1672" y="1356"/>
                  <a:pt x="1672" y="1356"/>
                </a:cubicBezTo>
                <a:cubicBezTo>
                  <a:pt x="1659" y="1359"/>
                  <a:pt x="1659" y="1359"/>
                  <a:pt x="1659" y="1359"/>
                </a:cubicBezTo>
                <a:cubicBezTo>
                  <a:pt x="1656" y="1354"/>
                  <a:pt x="1656" y="1354"/>
                  <a:pt x="1656" y="1354"/>
                </a:cubicBezTo>
                <a:cubicBezTo>
                  <a:pt x="1655" y="1354"/>
                  <a:pt x="1654" y="1354"/>
                  <a:pt x="1652" y="1354"/>
                </a:cubicBezTo>
                <a:cubicBezTo>
                  <a:pt x="1650" y="1354"/>
                  <a:pt x="1649" y="1354"/>
                  <a:pt x="1648" y="1354"/>
                </a:cubicBezTo>
                <a:cubicBezTo>
                  <a:pt x="1648" y="1356"/>
                  <a:pt x="1648" y="1356"/>
                  <a:pt x="1648" y="1356"/>
                </a:cubicBezTo>
                <a:cubicBezTo>
                  <a:pt x="1644" y="1356"/>
                  <a:pt x="1644" y="1356"/>
                  <a:pt x="1644" y="1356"/>
                </a:cubicBezTo>
                <a:cubicBezTo>
                  <a:pt x="1644" y="1357"/>
                  <a:pt x="1644" y="1357"/>
                  <a:pt x="1644" y="1357"/>
                </a:cubicBezTo>
                <a:cubicBezTo>
                  <a:pt x="1634" y="1357"/>
                  <a:pt x="1634" y="1357"/>
                  <a:pt x="1634" y="1357"/>
                </a:cubicBezTo>
                <a:cubicBezTo>
                  <a:pt x="1634" y="1358"/>
                  <a:pt x="1634" y="1358"/>
                  <a:pt x="1634" y="1358"/>
                </a:cubicBezTo>
                <a:cubicBezTo>
                  <a:pt x="1632" y="1359"/>
                  <a:pt x="1632" y="1359"/>
                  <a:pt x="1632" y="1359"/>
                </a:cubicBezTo>
                <a:cubicBezTo>
                  <a:pt x="1632" y="1360"/>
                  <a:pt x="1632" y="1360"/>
                  <a:pt x="1632" y="1360"/>
                </a:cubicBezTo>
                <a:cubicBezTo>
                  <a:pt x="1628" y="1361"/>
                  <a:pt x="1628" y="1361"/>
                  <a:pt x="1628" y="1361"/>
                </a:cubicBezTo>
                <a:cubicBezTo>
                  <a:pt x="1627" y="1362"/>
                  <a:pt x="1625" y="1362"/>
                  <a:pt x="1623" y="1362"/>
                </a:cubicBezTo>
                <a:cubicBezTo>
                  <a:pt x="1619" y="1362"/>
                  <a:pt x="1615" y="1360"/>
                  <a:pt x="1613" y="1359"/>
                </a:cubicBezTo>
                <a:cubicBezTo>
                  <a:pt x="1612" y="1359"/>
                  <a:pt x="1612" y="1359"/>
                  <a:pt x="1612" y="1359"/>
                </a:cubicBezTo>
                <a:cubicBezTo>
                  <a:pt x="1607" y="1358"/>
                  <a:pt x="1607" y="1358"/>
                  <a:pt x="1607" y="1358"/>
                </a:cubicBezTo>
                <a:cubicBezTo>
                  <a:pt x="1606" y="1359"/>
                  <a:pt x="1604" y="1359"/>
                  <a:pt x="1603" y="1359"/>
                </a:cubicBezTo>
                <a:cubicBezTo>
                  <a:pt x="1603" y="1359"/>
                  <a:pt x="1602" y="1359"/>
                  <a:pt x="1602" y="1359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61" y="1361"/>
                  <a:pt x="1561" y="1361"/>
                  <a:pt x="1561" y="1361"/>
                </a:cubicBezTo>
                <a:cubicBezTo>
                  <a:pt x="1561" y="1358"/>
                  <a:pt x="1561" y="1358"/>
                  <a:pt x="1561" y="1358"/>
                </a:cubicBezTo>
                <a:cubicBezTo>
                  <a:pt x="1550" y="1362"/>
                  <a:pt x="1550" y="1362"/>
                  <a:pt x="1550" y="1362"/>
                </a:cubicBezTo>
                <a:cubicBezTo>
                  <a:pt x="1550" y="1358"/>
                  <a:pt x="1550" y="1358"/>
                  <a:pt x="1550" y="1358"/>
                </a:cubicBezTo>
                <a:cubicBezTo>
                  <a:pt x="1547" y="1358"/>
                  <a:pt x="1547" y="1358"/>
                  <a:pt x="1547" y="1358"/>
                </a:cubicBezTo>
                <a:cubicBezTo>
                  <a:pt x="1547" y="1357"/>
                  <a:pt x="1547" y="1357"/>
                  <a:pt x="1547" y="1357"/>
                </a:cubicBezTo>
                <a:cubicBezTo>
                  <a:pt x="1545" y="1357"/>
                  <a:pt x="1545" y="1357"/>
                  <a:pt x="1545" y="1357"/>
                </a:cubicBezTo>
                <a:cubicBezTo>
                  <a:pt x="1533" y="1357"/>
                  <a:pt x="1528" y="1358"/>
                  <a:pt x="1520" y="1361"/>
                </a:cubicBezTo>
                <a:cubicBezTo>
                  <a:pt x="1515" y="1363"/>
                  <a:pt x="1515" y="1363"/>
                  <a:pt x="1515" y="1363"/>
                </a:cubicBezTo>
                <a:cubicBezTo>
                  <a:pt x="1513" y="1359"/>
                  <a:pt x="1513" y="1359"/>
                  <a:pt x="1513" y="1359"/>
                </a:cubicBezTo>
                <a:cubicBezTo>
                  <a:pt x="1512" y="1359"/>
                  <a:pt x="1512" y="1359"/>
                  <a:pt x="1512" y="1359"/>
                </a:cubicBezTo>
                <a:cubicBezTo>
                  <a:pt x="1511" y="1359"/>
                  <a:pt x="1510" y="1359"/>
                  <a:pt x="1509" y="1359"/>
                </a:cubicBezTo>
                <a:cubicBezTo>
                  <a:pt x="1508" y="1360"/>
                  <a:pt x="1506" y="1360"/>
                  <a:pt x="1505" y="1360"/>
                </a:cubicBezTo>
                <a:cubicBezTo>
                  <a:pt x="1499" y="1360"/>
                  <a:pt x="1496" y="1358"/>
                  <a:pt x="1493" y="1355"/>
                </a:cubicBezTo>
                <a:cubicBezTo>
                  <a:pt x="1491" y="1355"/>
                  <a:pt x="1491" y="1355"/>
                  <a:pt x="1491" y="1355"/>
                </a:cubicBezTo>
                <a:cubicBezTo>
                  <a:pt x="1491" y="1356"/>
                  <a:pt x="1491" y="1356"/>
                  <a:pt x="1491" y="1356"/>
                </a:cubicBezTo>
                <a:cubicBezTo>
                  <a:pt x="1481" y="1356"/>
                  <a:pt x="1481" y="1356"/>
                  <a:pt x="1481" y="1356"/>
                </a:cubicBezTo>
                <a:cubicBezTo>
                  <a:pt x="1481" y="1357"/>
                  <a:pt x="1481" y="1357"/>
                  <a:pt x="1481" y="1357"/>
                </a:cubicBezTo>
                <a:cubicBezTo>
                  <a:pt x="1476" y="1357"/>
                  <a:pt x="1476" y="1357"/>
                  <a:pt x="1476" y="1357"/>
                </a:cubicBezTo>
                <a:cubicBezTo>
                  <a:pt x="1476" y="1359"/>
                  <a:pt x="1476" y="1359"/>
                  <a:pt x="1476" y="1359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55" y="1358"/>
                  <a:pt x="1455" y="1358"/>
                  <a:pt x="1455" y="1358"/>
                </a:cubicBezTo>
                <a:cubicBezTo>
                  <a:pt x="1451" y="1359"/>
                  <a:pt x="1451" y="1359"/>
                  <a:pt x="1451" y="1359"/>
                </a:cubicBezTo>
                <a:cubicBezTo>
                  <a:pt x="1447" y="1360"/>
                  <a:pt x="1442" y="1359"/>
                  <a:pt x="1439" y="1358"/>
                </a:cubicBezTo>
                <a:cubicBezTo>
                  <a:pt x="1438" y="1358"/>
                  <a:pt x="1438" y="1358"/>
                  <a:pt x="1437" y="1358"/>
                </a:cubicBezTo>
                <a:cubicBezTo>
                  <a:pt x="1424" y="1360"/>
                  <a:pt x="1424" y="1360"/>
                  <a:pt x="1424" y="1360"/>
                </a:cubicBezTo>
                <a:cubicBezTo>
                  <a:pt x="1424" y="1358"/>
                  <a:pt x="1424" y="1358"/>
                  <a:pt x="1424" y="1358"/>
                </a:cubicBezTo>
                <a:cubicBezTo>
                  <a:pt x="1420" y="1358"/>
                  <a:pt x="1420" y="1358"/>
                  <a:pt x="1420" y="1358"/>
                </a:cubicBezTo>
                <a:cubicBezTo>
                  <a:pt x="1420" y="1357"/>
                  <a:pt x="1420" y="1357"/>
                  <a:pt x="1420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04" y="1356"/>
                  <a:pt x="1404" y="1356"/>
                  <a:pt x="1404" y="1356"/>
                </a:cubicBezTo>
                <a:cubicBezTo>
                  <a:pt x="1383" y="1359"/>
                  <a:pt x="1383" y="1359"/>
                  <a:pt x="1383" y="1359"/>
                </a:cubicBezTo>
                <a:cubicBezTo>
                  <a:pt x="1378" y="1360"/>
                  <a:pt x="1378" y="1360"/>
                  <a:pt x="1378" y="1360"/>
                </a:cubicBezTo>
                <a:cubicBezTo>
                  <a:pt x="1378" y="1357"/>
                  <a:pt x="1378" y="1357"/>
                  <a:pt x="1378" y="1357"/>
                </a:cubicBezTo>
                <a:cubicBezTo>
                  <a:pt x="1376" y="1357"/>
                  <a:pt x="1374" y="1357"/>
                  <a:pt x="1372" y="1357"/>
                </a:cubicBezTo>
                <a:cubicBezTo>
                  <a:pt x="1371" y="1357"/>
                  <a:pt x="1370" y="1357"/>
                  <a:pt x="1369" y="1357"/>
                </a:cubicBezTo>
                <a:cubicBezTo>
                  <a:pt x="1368" y="1357"/>
                  <a:pt x="1367" y="1357"/>
                  <a:pt x="1367" y="1357"/>
                </a:cubicBezTo>
                <a:cubicBezTo>
                  <a:pt x="1366" y="1358"/>
                  <a:pt x="1366" y="1358"/>
                  <a:pt x="1366" y="1358"/>
                </a:cubicBezTo>
                <a:cubicBezTo>
                  <a:pt x="1360" y="1358"/>
                  <a:pt x="1360" y="1358"/>
                  <a:pt x="1360" y="1358"/>
                </a:cubicBezTo>
                <a:cubicBezTo>
                  <a:pt x="1358" y="1355"/>
                  <a:pt x="1358" y="1355"/>
                  <a:pt x="1358" y="1355"/>
                </a:cubicBezTo>
                <a:cubicBezTo>
                  <a:pt x="1355" y="1356"/>
                  <a:pt x="1355" y="1356"/>
                  <a:pt x="1355" y="1356"/>
                </a:cubicBezTo>
                <a:cubicBezTo>
                  <a:pt x="1353" y="1356"/>
                  <a:pt x="1352" y="1356"/>
                  <a:pt x="1350" y="1355"/>
                </a:cubicBezTo>
                <a:cubicBezTo>
                  <a:pt x="1330" y="1359"/>
                  <a:pt x="1330" y="1359"/>
                  <a:pt x="1330" y="1359"/>
                </a:cubicBezTo>
                <a:cubicBezTo>
                  <a:pt x="1330" y="1364"/>
                  <a:pt x="1330" y="1364"/>
                  <a:pt x="1330" y="1364"/>
                </a:cubicBezTo>
                <a:cubicBezTo>
                  <a:pt x="1316" y="1359"/>
                  <a:pt x="1316" y="1359"/>
                  <a:pt x="1316" y="1359"/>
                </a:cubicBezTo>
                <a:cubicBezTo>
                  <a:pt x="1299" y="1359"/>
                  <a:pt x="1299" y="1359"/>
                  <a:pt x="1299" y="1359"/>
                </a:cubicBezTo>
                <a:cubicBezTo>
                  <a:pt x="1296" y="1359"/>
                  <a:pt x="1294" y="1359"/>
                  <a:pt x="1290" y="1359"/>
                </a:cubicBezTo>
                <a:cubicBezTo>
                  <a:pt x="1288" y="1359"/>
                  <a:pt x="1287" y="1359"/>
                  <a:pt x="1285" y="1359"/>
                </a:cubicBezTo>
                <a:cubicBezTo>
                  <a:pt x="1283" y="1359"/>
                  <a:pt x="1280" y="1359"/>
                  <a:pt x="1278" y="1359"/>
                </a:cubicBezTo>
                <a:cubicBezTo>
                  <a:pt x="1278" y="1362"/>
                  <a:pt x="1278" y="1362"/>
                  <a:pt x="1278" y="1362"/>
                </a:cubicBezTo>
                <a:cubicBezTo>
                  <a:pt x="1271" y="1360"/>
                  <a:pt x="1271" y="1360"/>
                  <a:pt x="1271" y="1360"/>
                </a:cubicBezTo>
                <a:cubicBezTo>
                  <a:pt x="1270" y="1360"/>
                  <a:pt x="1269" y="1360"/>
                  <a:pt x="1268" y="1360"/>
                </a:cubicBezTo>
                <a:cubicBezTo>
                  <a:pt x="1267" y="1359"/>
                  <a:pt x="1267" y="1359"/>
                  <a:pt x="1266" y="1359"/>
                </a:cubicBezTo>
                <a:cubicBezTo>
                  <a:pt x="1264" y="1361"/>
                  <a:pt x="1263" y="1361"/>
                  <a:pt x="1262" y="1361"/>
                </a:cubicBezTo>
                <a:cubicBezTo>
                  <a:pt x="1261" y="1361"/>
                  <a:pt x="1260" y="1361"/>
                  <a:pt x="1259" y="1360"/>
                </a:cubicBezTo>
                <a:cubicBezTo>
                  <a:pt x="1257" y="1359"/>
                  <a:pt x="1257" y="1359"/>
                  <a:pt x="1257" y="1359"/>
                </a:cubicBezTo>
                <a:cubicBezTo>
                  <a:pt x="1256" y="1358"/>
                  <a:pt x="1256" y="1358"/>
                  <a:pt x="1256" y="1358"/>
                </a:cubicBezTo>
                <a:cubicBezTo>
                  <a:pt x="1251" y="1358"/>
                  <a:pt x="1251" y="1358"/>
                  <a:pt x="1251" y="1358"/>
                </a:cubicBezTo>
                <a:cubicBezTo>
                  <a:pt x="1251" y="1357"/>
                  <a:pt x="1251" y="1357"/>
                  <a:pt x="1251" y="1357"/>
                </a:cubicBezTo>
                <a:cubicBezTo>
                  <a:pt x="1246" y="1357"/>
                  <a:pt x="1246" y="1357"/>
                  <a:pt x="1246" y="1357"/>
                </a:cubicBezTo>
                <a:cubicBezTo>
                  <a:pt x="1246" y="1358"/>
                  <a:pt x="1246" y="1358"/>
                  <a:pt x="1246" y="1358"/>
                </a:cubicBezTo>
                <a:cubicBezTo>
                  <a:pt x="1240" y="1358"/>
                  <a:pt x="1240" y="1358"/>
                  <a:pt x="1240" y="1358"/>
                </a:cubicBezTo>
                <a:cubicBezTo>
                  <a:pt x="1240" y="1359"/>
                  <a:pt x="1240" y="1359"/>
                  <a:pt x="1240" y="1359"/>
                </a:cubicBezTo>
                <a:cubicBezTo>
                  <a:pt x="1234" y="1359"/>
                  <a:pt x="1234" y="1359"/>
                  <a:pt x="1234" y="1359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7" y="1361"/>
                  <a:pt x="1226" y="1361"/>
                  <a:pt x="1225" y="1361"/>
                </a:cubicBezTo>
                <a:cubicBezTo>
                  <a:pt x="1224" y="1361"/>
                  <a:pt x="1224" y="1361"/>
                  <a:pt x="1224" y="1361"/>
                </a:cubicBezTo>
                <a:cubicBezTo>
                  <a:pt x="1224" y="1362"/>
                  <a:pt x="1224" y="1362"/>
                  <a:pt x="1224" y="1362"/>
                </a:cubicBezTo>
                <a:cubicBezTo>
                  <a:pt x="1211" y="1362"/>
                  <a:pt x="1211" y="1362"/>
                  <a:pt x="1211" y="1362"/>
                </a:cubicBezTo>
                <a:cubicBezTo>
                  <a:pt x="1211" y="1361"/>
                  <a:pt x="1211" y="1361"/>
                  <a:pt x="1211" y="1361"/>
                </a:cubicBezTo>
                <a:cubicBezTo>
                  <a:pt x="1207" y="1361"/>
                  <a:pt x="1207" y="1361"/>
                  <a:pt x="1207" y="1361"/>
                </a:cubicBezTo>
                <a:cubicBezTo>
                  <a:pt x="1207" y="1359"/>
                  <a:pt x="1207" y="1359"/>
                  <a:pt x="1207" y="1359"/>
                </a:cubicBezTo>
                <a:cubicBezTo>
                  <a:pt x="1204" y="1359"/>
                  <a:pt x="1204" y="1359"/>
                  <a:pt x="1204" y="1359"/>
                </a:cubicBezTo>
                <a:cubicBezTo>
                  <a:pt x="1199" y="1360"/>
                  <a:pt x="1194" y="1360"/>
                  <a:pt x="1190" y="1359"/>
                </a:cubicBezTo>
                <a:cubicBezTo>
                  <a:pt x="1188" y="1358"/>
                  <a:pt x="1188" y="1358"/>
                  <a:pt x="1188" y="1358"/>
                </a:cubicBezTo>
                <a:cubicBezTo>
                  <a:pt x="1188" y="1357"/>
                  <a:pt x="1188" y="1357"/>
                  <a:pt x="1188" y="1357"/>
                </a:cubicBezTo>
                <a:cubicBezTo>
                  <a:pt x="1172" y="1357"/>
                  <a:pt x="1172" y="1357"/>
                  <a:pt x="1172" y="1357"/>
                </a:cubicBezTo>
                <a:cubicBezTo>
                  <a:pt x="1172" y="1357"/>
                  <a:pt x="1172" y="1357"/>
                  <a:pt x="1171" y="1357"/>
                </a:cubicBezTo>
                <a:cubicBezTo>
                  <a:pt x="1167" y="1359"/>
                  <a:pt x="1163" y="1360"/>
                  <a:pt x="1160" y="1359"/>
                </a:cubicBezTo>
                <a:cubicBezTo>
                  <a:pt x="1156" y="1358"/>
                  <a:pt x="1156" y="1358"/>
                  <a:pt x="1156" y="1358"/>
                </a:cubicBezTo>
                <a:cubicBezTo>
                  <a:pt x="1151" y="1358"/>
                  <a:pt x="1151" y="1358"/>
                  <a:pt x="1151" y="1358"/>
                </a:cubicBezTo>
                <a:cubicBezTo>
                  <a:pt x="1151" y="1357"/>
                  <a:pt x="1151" y="1357"/>
                  <a:pt x="1151" y="1357"/>
                </a:cubicBezTo>
                <a:cubicBezTo>
                  <a:pt x="1140" y="1357"/>
                  <a:pt x="1140" y="1357"/>
                  <a:pt x="1140" y="1357"/>
                </a:cubicBezTo>
                <a:cubicBezTo>
                  <a:pt x="1140" y="1358"/>
                  <a:pt x="1140" y="1358"/>
                  <a:pt x="1140" y="1358"/>
                </a:cubicBezTo>
                <a:cubicBezTo>
                  <a:pt x="1127" y="1358"/>
                  <a:pt x="1127" y="1358"/>
                  <a:pt x="1127" y="1358"/>
                </a:cubicBezTo>
                <a:cubicBezTo>
                  <a:pt x="1127" y="1357"/>
                  <a:pt x="1127" y="1357"/>
                  <a:pt x="1127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14" y="1357"/>
                  <a:pt x="1114" y="1357"/>
                  <a:pt x="1114" y="1357"/>
                </a:cubicBezTo>
                <a:cubicBezTo>
                  <a:pt x="1114" y="1358"/>
                  <a:pt x="1114" y="1358"/>
                  <a:pt x="1114" y="1358"/>
                </a:cubicBezTo>
                <a:cubicBezTo>
                  <a:pt x="1103" y="1358"/>
                  <a:pt x="1103" y="1358"/>
                  <a:pt x="1103" y="1358"/>
                </a:cubicBezTo>
                <a:cubicBezTo>
                  <a:pt x="1103" y="1359"/>
                  <a:pt x="1103" y="1359"/>
                  <a:pt x="1103" y="1359"/>
                </a:cubicBezTo>
                <a:cubicBezTo>
                  <a:pt x="1083" y="1361"/>
                  <a:pt x="1083" y="1361"/>
                  <a:pt x="1083" y="1361"/>
                </a:cubicBezTo>
                <a:cubicBezTo>
                  <a:pt x="1081" y="1357"/>
                  <a:pt x="1081" y="1357"/>
                  <a:pt x="1081" y="1357"/>
                </a:cubicBezTo>
                <a:cubicBezTo>
                  <a:pt x="1080" y="1356"/>
                  <a:pt x="1078" y="1356"/>
                  <a:pt x="1074" y="1356"/>
                </a:cubicBezTo>
                <a:cubicBezTo>
                  <a:pt x="1074" y="1356"/>
                  <a:pt x="1073" y="1356"/>
                  <a:pt x="1072" y="1356"/>
                </a:cubicBezTo>
                <a:cubicBezTo>
                  <a:pt x="1072" y="1358"/>
                  <a:pt x="1072" y="1358"/>
                  <a:pt x="1072" y="1358"/>
                </a:cubicBezTo>
                <a:cubicBezTo>
                  <a:pt x="1059" y="1358"/>
                  <a:pt x="1059" y="1358"/>
                  <a:pt x="1059" y="1358"/>
                </a:cubicBezTo>
                <a:cubicBezTo>
                  <a:pt x="1059" y="1357"/>
                  <a:pt x="1059" y="1357"/>
                  <a:pt x="1059" y="1357"/>
                </a:cubicBezTo>
                <a:cubicBezTo>
                  <a:pt x="1055" y="1357"/>
                  <a:pt x="1055" y="1357"/>
                  <a:pt x="1055" y="1357"/>
                </a:cubicBezTo>
                <a:cubicBezTo>
                  <a:pt x="1032" y="1360"/>
                  <a:pt x="1032" y="1360"/>
                  <a:pt x="1032" y="1360"/>
                </a:cubicBezTo>
                <a:cubicBezTo>
                  <a:pt x="1032" y="1358"/>
                  <a:pt x="1032" y="1358"/>
                  <a:pt x="1032" y="1358"/>
                </a:cubicBezTo>
                <a:cubicBezTo>
                  <a:pt x="1030" y="1358"/>
                  <a:pt x="1030" y="1358"/>
                  <a:pt x="1030" y="1358"/>
                </a:cubicBezTo>
                <a:cubicBezTo>
                  <a:pt x="1024" y="1359"/>
                  <a:pt x="1024" y="1359"/>
                  <a:pt x="1024" y="1359"/>
                </a:cubicBezTo>
                <a:cubicBezTo>
                  <a:pt x="1024" y="1358"/>
                  <a:pt x="1024" y="1358"/>
                  <a:pt x="1024" y="1358"/>
                </a:cubicBezTo>
                <a:cubicBezTo>
                  <a:pt x="1019" y="1359"/>
                  <a:pt x="1019" y="1359"/>
                  <a:pt x="1019" y="1359"/>
                </a:cubicBezTo>
                <a:cubicBezTo>
                  <a:pt x="1019" y="1363"/>
                  <a:pt x="1019" y="1363"/>
                  <a:pt x="1019" y="1363"/>
                </a:cubicBezTo>
                <a:cubicBezTo>
                  <a:pt x="1012" y="1361"/>
                  <a:pt x="1012" y="1361"/>
                  <a:pt x="1012" y="1361"/>
                </a:cubicBezTo>
                <a:cubicBezTo>
                  <a:pt x="987" y="1360"/>
                  <a:pt x="987" y="1360"/>
                  <a:pt x="987" y="1360"/>
                </a:cubicBezTo>
                <a:cubicBezTo>
                  <a:pt x="984" y="1361"/>
                  <a:pt x="984" y="1361"/>
                  <a:pt x="984" y="1361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77" y="1364"/>
                  <a:pt x="977" y="1364"/>
                  <a:pt x="977" y="1364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0" y="1361"/>
                  <a:pt x="970" y="1361"/>
                  <a:pt x="970" y="1361"/>
                </a:cubicBezTo>
                <a:cubicBezTo>
                  <a:pt x="970" y="1362"/>
                  <a:pt x="970" y="1362"/>
                  <a:pt x="970" y="1362"/>
                </a:cubicBezTo>
                <a:cubicBezTo>
                  <a:pt x="957" y="1362"/>
                  <a:pt x="957" y="1362"/>
                  <a:pt x="957" y="1362"/>
                </a:cubicBezTo>
                <a:cubicBezTo>
                  <a:pt x="957" y="1361"/>
                  <a:pt x="957" y="1361"/>
                  <a:pt x="957" y="1361"/>
                </a:cubicBezTo>
                <a:cubicBezTo>
                  <a:pt x="956" y="1360"/>
                  <a:pt x="956" y="1360"/>
                  <a:pt x="956" y="1360"/>
                </a:cubicBezTo>
                <a:cubicBezTo>
                  <a:pt x="955" y="1360"/>
                  <a:pt x="955" y="1360"/>
                  <a:pt x="954" y="1359"/>
                </a:cubicBezTo>
                <a:cubicBezTo>
                  <a:pt x="953" y="1359"/>
                  <a:pt x="953" y="1359"/>
                  <a:pt x="953" y="1359"/>
                </a:cubicBezTo>
                <a:cubicBezTo>
                  <a:pt x="953" y="1363"/>
                  <a:pt x="953" y="1363"/>
                  <a:pt x="953" y="1363"/>
                </a:cubicBezTo>
                <a:cubicBezTo>
                  <a:pt x="947" y="1361"/>
                  <a:pt x="947" y="1361"/>
                  <a:pt x="947" y="1361"/>
                </a:cubicBezTo>
                <a:cubicBezTo>
                  <a:pt x="947" y="1362"/>
                  <a:pt x="947" y="1362"/>
                  <a:pt x="947" y="1362"/>
                </a:cubicBezTo>
                <a:cubicBezTo>
                  <a:pt x="941" y="1362"/>
                  <a:pt x="941" y="1362"/>
                  <a:pt x="941" y="1362"/>
                </a:cubicBezTo>
                <a:cubicBezTo>
                  <a:pt x="941" y="1363"/>
                  <a:pt x="941" y="1363"/>
                  <a:pt x="941" y="1363"/>
                </a:cubicBezTo>
                <a:cubicBezTo>
                  <a:pt x="937" y="1362"/>
                  <a:pt x="937" y="1362"/>
                  <a:pt x="937" y="1362"/>
                </a:cubicBezTo>
                <a:cubicBezTo>
                  <a:pt x="934" y="1362"/>
                  <a:pt x="934" y="1362"/>
                  <a:pt x="934" y="1362"/>
                </a:cubicBezTo>
                <a:cubicBezTo>
                  <a:pt x="934" y="1361"/>
                  <a:pt x="934" y="1361"/>
                  <a:pt x="934" y="1361"/>
                </a:cubicBezTo>
                <a:cubicBezTo>
                  <a:pt x="926" y="1360"/>
                  <a:pt x="926" y="1360"/>
                  <a:pt x="926" y="1360"/>
                </a:cubicBezTo>
                <a:cubicBezTo>
                  <a:pt x="926" y="1358"/>
                  <a:pt x="926" y="1358"/>
                  <a:pt x="926" y="1358"/>
                </a:cubicBezTo>
                <a:cubicBezTo>
                  <a:pt x="925" y="1358"/>
                  <a:pt x="924" y="1358"/>
                  <a:pt x="923" y="1358"/>
                </a:cubicBezTo>
                <a:cubicBezTo>
                  <a:pt x="921" y="1358"/>
                  <a:pt x="918" y="1359"/>
                  <a:pt x="915" y="1359"/>
                </a:cubicBezTo>
                <a:cubicBezTo>
                  <a:pt x="912" y="1359"/>
                  <a:pt x="910" y="1359"/>
                  <a:pt x="907" y="1358"/>
                </a:cubicBezTo>
                <a:cubicBezTo>
                  <a:pt x="905" y="1357"/>
                  <a:pt x="905" y="1357"/>
                  <a:pt x="905" y="1357"/>
                </a:cubicBezTo>
                <a:cubicBezTo>
                  <a:pt x="903" y="1357"/>
                  <a:pt x="903" y="1357"/>
                  <a:pt x="903" y="1357"/>
                </a:cubicBezTo>
                <a:cubicBezTo>
                  <a:pt x="902" y="1358"/>
                  <a:pt x="902" y="1358"/>
                  <a:pt x="902" y="1358"/>
                </a:cubicBezTo>
                <a:cubicBezTo>
                  <a:pt x="899" y="1358"/>
                  <a:pt x="899" y="1358"/>
                  <a:pt x="899" y="1358"/>
                </a:cubicBezTo>
                <a:cubicBezTo>
                  <a:pt x="898" y="1358"/>
                  <a:pt x="898" y="1358"/>
                  <a:pt x="897" y="1358"/>
                </a:cubicBezTo>
                <a:cubicBezTo>
                  <a:pt x="893" y="1357"/>
                  <a:pt x="893" y="1357"/>
                  <a:pt x="893" y="1357"/>
                </a:cubicBezTo>
                <a:cubicBezTo>
                  <a:pt x="881" y="1358"/>
                  <a:pt x="881" y="1358"/>
                  <a:pt x="881" y="1358"/>
                </a:cubicBezTo>
                <a:cubicBezTo>
                  <a:pt x="881" y="1359"/>
                  <a:pt x="881" y="1359"/>
                  <a:pt x="881" y="1359"/>
                </a:cubicBezTo>
                <a:cubicBezTo>
                  <a:pt x="879" y="1359"/>
                  <a:pt x="879" y="1359"/>
                  <a:pt x="879" y="1359"/>
                </a:cubicBezTo>
                <a:cubicBezTo>
                  <a:pt x="879" y="1363"/>
                  <a:pt x="879" y="1363"/>
                  <a:pt x="879" y="1363"/>
                </a:cubicBezTo>
                <a:cubicBezTo>
                  <a:pt x="873" y="1361"/>
                  <a:pt x="873" y="1361"/>
                  <a:pt x="873" y="1361"/>
                </a:cubicBezTo>
                <a:cubicBezTo>
                  <a:pt x="873" y="1362"/>
                  <a:pt x="873" y="1362"/>
                  <a:pt x="873" y="1362"/>
                </a:cubicBezTo>
                <a:cubicBezTo>
                  <a:pt x="870" y="1362"/>
                  <a:pt x="870" y="1362"/>
                  <a:pt x="870" y="1362"/>
                </a:cubicBezTo>
                <a:cubicBezTo>
                  <a:pt x="869" y="1365"/>
                  <a:pt x="865" y="1366"/>
                  <a:pt x="864" y="1366"/>
                </a:cubicBezTo>
                <a:cubicBezTo>
                  <a:pt x="858" y="1368"/>
                  <a:pt x="858" y="1368"/>
                  <a:pt x="858" y="1368"/>
                </a:cubicBezTo>
                <a:cubicBezTo>
                  <a:pt x="856" y="1362"/>
                  <a:pt x="856" y="1362"/>
                  <a:pt x="856" y="1362"/>
                </a:cubicBezTo>
                <a:cubicBezTo>
                  <a:pt x="854" y="1361"/>
                  <a:pt x="853" y="1360"/>
                  <a:pt x="851" y="1360"/>
                </a:cubicBezTo>
                <a:cubicBezTo>
                  <a:pt x="850" y="1359"/>
                  <a:pt x="849" y="1359"/>
                  <a:pt x="848" y="1358"/>
                </a:cubicBezTo>
                <a:cubicBezTo>
                  <a:pt x="844" y="1360"/>
                  <a:pt x="844" y="1360"/>
                  <a:pt x="844" y="1360"/>
                </a:cubicBezTo>
                <a:cubicBezTo>
                  <a:pt x="842" y="1359"/>
                  <a:pt x="842" y="1359"/>
                  <a:pt x="842" y="1359"/>
                </a:cubicBezTo>
                <a:cubicBezTo>
                  <a:pt x="841" y="1358"/>
                  <a:pt x="839" y="1357"/>
                  <a:pt x="836" y="1357"/>
                </a:cubicBezTo>
                <a:cubicBezTo>
                  <a:pt x="836" y="1360"/>
                  <a:pt x="836" y="1360"/>
                  <a:pt x="836" y="1360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26" y="1359"/>
                  <a:pt x="826" y="1359"/>
                  <a:pt x="826" y="1359"/>
                </a:cubicBezTo>
                <a:cubicBezTo>
                  <a:pt x="826" y="1361"/>
                  <a:pt x="826" y="1361"/>
                  <a:pt x="826" y="1361"/>
                </a:cubicBezTo>
                <a:cubicBezTo>
                  <a:pt x="820" y="1362"/>
                  <a:pt x="820" y="1362"/>
                  <a:pt x="820" y="1362"/>
                </a:cubicBezTo>
                <a:cubicBezTo>
                  <a:pt x="819" y="1362"/>
                  <a:pt x="818" y="1362"/>
                  <a:pt x="818" y="1361"/>
                </a:cubicBezTo>
                <a:cubicBezTo>
                  <a:pt x="817" y="1364"/>
                  <a:pt x="817" y="1364"/>
                  <a:pt x="817" y="1364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799" y="1361"/>
                  <a:pt x="799" y="1361"/>
                  <a:pt x="799" y="1361"/>
                </a:cubicBezTo>
                <a:cubicBezTo>
                  <a:pt x="799" y="1362"/>
                  <a:pt x="799" y="1362"/>
                  <a:pt x="799" y="1362"/>
                </a:cubicBezTo>
                <a:cubicBezTo>
                  <a:pt x="793" y="1362"/>
                  <a:pt x="793" y="1362"/>
                  <a:pt x="793" y="1362"/>
                </a:cubicBezTo>
                <a:cubicBezTo>
                  <a:pt x="792" y="1362"/>
                  <a:pt x="791" y="1363"/>
                  <a:pt x="791" y="1364"/>
                </a:cubicBezTo>
                <a:lnTo>
                  <a:pt x="782" y="1369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3211" y="3429000"/>
            <a:ext cx="2743200" cy="2514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06880" y="2087880"/>
            <a:ext cx="5784978" cy="3886200"/>
          </a:xfrm>
          <a:solidFill>
            <a:schemeClr val="bg2">
              <a:lumMod val="40000"/>
              <a:lumOff val="60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556EBE-B8D5-4D55-AC91-A9BE2B95CF0C}" type="datetime1">
              <a:rPr lang="en-US"/>
              <a:pPr>
                <a:defRPr/>
              </a:pPr>
              <a:t>11/7/2012</a:t>
            </a:fld>
            <a:endParaRPr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FB1C7B-9921-4EDE-86F3-E7CE47DE1CAC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522413" y="1905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27" name="Picture 12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hidden">
          <a:xfrm>
            <a:off x="0" y="1628775"/>
            <a:ext cx="12188825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 bwMode="hidden">
          <a:xfrm>
            <a:off x="0" y="1536700"/>
            <a:ext cx="12188825" cy="532130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2413" y="1905000"/>
            <a:ext cx="914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9038" y="6421438"/>
            <a:ext cx="963612" cy="2349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C3D3AA6-D8FE-406C-BC0D-AE0AE555053D}" type="datetime1">
              <a:rPr lang="en-US"/>
              <a:pPr>
                <a:defRPr/>
              </a:pPr>
              <a:t>11/7/2012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21438"/>
            <a:ext cx="7010400" cy="2349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dirty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28238" y="6421438"/>
            <a:ext cx="638175" cy="2349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3A60659-7332-471A-9EA4-C691858D9416}" type="slidenum">
              <a:rPr/>
              <a:pPr>
                <a:defRPr/>
              </a:pPr>
              <a:t>‹#›</a:t>
            </a:fld>
            <a:endParaRPr dirty="0"/>
          </a:p>
        </p:txBody>
      </p:sp>
      <p:sp>
        <p:nvSpPr>
          <p:cNvPr id="38" name="Freeform 9"/>
          <p:cNvSpPr>
            <a:spLocks/>
          </p:cNvSpPr>
          <p:nvPr/>
        </p:nvSpPr>
        <p:spPr bwMode="white">
          <a:xfrm>
            <a:off x="1588" y="1470025"/>
            <a:ext cx="12185650" cy="192088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1" r:id="rId2"/>
    <p:sldLayoutId id="2147483687" r:id="rId3"/>
    <p:sldLayoutId id="2147483682" r:id="rId4"/>
    <p:sldLayoutId id="2147483683" r:id="rId5"/>
    <p:sldLayoutId id="2147483684" r:id="rId6"/>
    <p:sldLayoutId id="2147483688" r:id="rId7"/>
    <p:sldLayoutId id="2147483689" r:id="rId8"/>
    <p:sldLayoutId id="2147483690" r:id="rId9"/>
    <p:sldLayoutId id="2147483685" r:id="rId10"/>
    <p:sldLayoutId id="2147483691" r:id="rId11"/>
  </p:sldLayoutIdLst>
  <p:transition spd="med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rbel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rbel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rbel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rbel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fontAlgn="base">
        <a:lnSpc>
          <a:spcPct val="90000"/>
        </a:lnSpc>
        <a:spcBef>
          <a:spcPts val="1800"/>
        </a:spcBef>
        <a:spcAft>
          <a:spcPct val="0"/>
        </a:spcAft>
        <a:buSzPct val="110000"/>
        <a:buFont typeface="Arial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2625" indent="-273050" algn="l" rtl="0" fontAlgn="base">
        <a:lnSpc>
          <a:spcPct val="90000"/>
        </a:lnSpc>
        <a:spcBef>
          <a:spcPts val="600"/>
        </a:spcBef>
        <a:spcAft>
          <a:spcPct val="0"/>
        </a:spcAft>
        <a:buSzPct val="110000"/>
        <a:buFont typeface="Arial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96963" indent="-273050" algn="l" rtl="0" fontAlgn="base">
        <a:lnSpc>
          <a:spcPct val="90000"/>
        </a:lnSpc>
        <a:spcBef>
          <a:spcPts val="600"/>
        </a:spcBef>
        <a:spcAft>
          <a:spcPct val="0"/>
        </a:spcAft>
        <a:buSzPct val="110000"/>
        <a:buFont typeface="Arial" charset="0"/>
        <a:buChar char="▪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508125" indent="-273050" algn="l" rtl="0" fontAlgn="base">
        <a:lnSpc>
          <a:spcPct val="90000"/>
        </a:lnSpc>
        <a:spcBef>
          <a:spcPts val="600"/>
        </a:spcBef>
        <a:spcAft>
          <a:spcPct val="0"/>
        </a:spcAft>
        <a:buSzPct val="110000"/>
        <a:buFont typeface="Arial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919288" indent="-273050" algn="l" rtl="0" fontAlgn="base">
        <a:lnSpc>
          <a:spcPct val="90000"/>
        </a:lnSpc>
        <a:spcBef>
          <a:spcPts val="600"/>
        </a:spcBef>
        <a:spcAft>
          <a:spcPct val="0"/>
        </a:spcAft>
        <a:buSzPct val="110000"/>
        <a:buFont typeface="Arial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72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15468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56616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ssu.libanalytics.com/tw.php?i=558&amp;d=121&amp;w=70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8613" y="533400"/>
            <a:ext cx="9144000" cy="3505200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900" dirty="0" smtClean="0"/>
              <a:t/>
            </a:r>
            <a:br>
              <a:rPr lang="en-US" sz="4900" dirty="0" smtClean="0"/>
            </a:br>
            <a:r>
              <a:rPr lang="en-US" sz="4900" i="1" dirty="0" smtClean="0"/>
              <a:t>Square Pegs Into Round Holes</a:t>
            </a:r>
            <a:r>
              <a:rPr lang="en-US" sz="4900" dirty="0" smtClean="0"/>
              <a:t>: </a:t>
            </a:r>
            <a:r>
              <a:rPr lang="en-US" sz="4900" i="1" dirty="0" smtClean="0"/>
              <a:t>The Quest </a:t>
            </a:r>
            <a:r>
              <a:rPr lang="en-US" sz="4900" i="1" dirty="0"/>
              <a:t>to Teach Credit-Based Information Literacy </a:t>
            </a:r>
            <a:r>
              <a:rPr lang="en-US" sz="4900" i="1" dirty="0" smtClean="0"/>
              <a:t>Courses</a:t>
            </a:r>
            <a:br>
              <a:rPr lang="en-US" sz="4900" i="1" dirty="0" smtClean="0"/>
            </a:br>
            <a:r>
              <a:rPr lang="en-US" sz="4900" dirty="0" smtClean="0"/>
              <a:t>HBCU Library Alliance Leadership Institute</a:t>
            </a:r>
            <a:r>
              <a:rPr lang="en-US" i="1" dirty="0"/>
              <a:t/>
            </a:r>
            <a:br>
              <a:rPr lang="en-US" i="1" dirty="0"/>
            </a:br>
            <a:endParaRPr lang="en-US" dirty="0"/>
          </a:p>
        </p:txBody>
      </p:sp>
      <p:sp>
        <p:nvSpPr>
          <p:cNvPr id="8195" name="Subtitle 2"/>
          <p:cNvSpPr>
            <a:spLocks noGrp="1"/>
          </p:cNvSpPr>
          <p:nvPr>
            <p:ph type="subTitle" idx="1"/>
          </p:nvPr>
        </p:nvSpPr>
        <p:spPr>
          <a:xfrm>
            <a:off x="1522413" y="4876800"/>
            <a:ext cx="8229600" cy="1828800"/>
          </a:xfrm>
        </p:spPr>
        <p:txBody>
          <a:bodyPr/>
          <a:lstStyle/>
          <a:p>
            <a:pPr algn="ctr">
              <a:spcBef>
                <a:spcPct val="0"/>
              </a:spcBef>
            </a:pPr>
            <a:r>
              <a:rPr lang="en-US" sz="3200" b="1" smtClean="0"/>
              <a:t>Presenter:</a:t>
            </a:r>
            <a:endParaRPr lang="en-US" i="1" smtClean="0"/>
          </a:p>
          <a:p>
            <a:pPr>
              <a:spcBef>
                <a:spcPct val="0"/>
              </a:spcBef>
            </a:pPr>
            <a:r>
              <a:rPr lang="en-US" smtClean="0"/>
              <a:t>Mr. Carl Leak</a:t>
            </a:r>
            <a:r>
              <a:rPr lang="en-US" i="1" smtClean="0"/>
              <a:t>, Associate Director of Teaching &amp; Learning</a:t>
            </a:r>
          </a:p>
          <a:p>
            <a:pPr>
              <a:spcBef>
                <a:spcPct val="0"/>
              </a:spcBef>
            </a:pPr>
            <a:endParaRPr lang="en-US" i="1" smtClean="0"/>
          </a:p>
          <a:p>
            <a:pPr>
              <a:spcBef>
                <a:spcPct val="0"/>
              </a:spcBef>
            </a:pPr>
            <a:endParaRPr lang="en-US" smtClean="0"/>
          </a:p>
          <a:p>
            <a:pPr>
              <a:spcBef>
                <a:spcPct val="0"/>
              </a:spcBef>
            </a:pPr>
            <a:endParaRPr lang="en-US" smtClean="0"/>
          </a:p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smtClean="0"/>
              <a:t>Learning Our Place, Changing Behavior</a:t>
            </a:r>
          </a:p>
        </p:txBody>
      </p:sp>
      <p:sp>
        <p:nvSpPr>
          <p:cNvPr id="18435" name="Slide Number Placeholder 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C7658B1-6461-4FAF-8B60-A4348634470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smtClean="0"/>
          </a:p>
        </p:txBody>
      </p:sp>
      <p:sp>
        <p:nvSpPr>
          <p:cNvPr id="8" name="TextBox 7"/>
          <p:cNvSpPr txBox="1"/>
          <p:nvPr/>
        </p:nvSpPr>
        <p:spPr>
          <a:xfrm>
            <a:off x="684213" y="1955800"/>
            <a:ext cx="11277600" cy="443198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71500" indent="-5715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400" dirty="0">
                <a:latin typeface="+mn-lt"/>
                <a:cs typeface="+mn-cs"/>
                <a:hlinkClick r:id="rId3"/>
              </a:rPr>
              <a:t>Library </a:t>
            </a:r>
            <a:r>
              <a:rPr lang="en-US" sz="3400" dirty="0" smtClean="0">
                <a:latin typeface="+mn-lt"/>
                <a:cs typeface="+mn-cs"/>
                <a:hlinkClick r:id="rId3"/>
              </a:rPr>
              <a:t>Statistics</a:t>
            </a:r>
            <a:r>
              <a:rPr lang="en-US" sz="3400" dirty="0" smtClean="0">
                <a:latin typeface="+mn-lt"/>
                <a:cs typeface="+mn-cs"/>
              </a:rPr>
              <a:t> – (example of telling a more complete story)</a:t>
            </a:r>
            <a:endParaRPr lang="en-US" sz="3400" dirty="0">
              <a:latin typeface="+mn-lt"/>
              <a:cs typeface="+mn-cs"/>
            </a:endParaRPr>
          </a:p>
          <a:p>
            <a:pPr marL="571500" indent="-5715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400" dirty="0">
                <a:latin typeface="+mn-lt"/>
                <a:cs typeface="+mn-cs"/>
              </a:rPr>
              <a:t>Librarian Involvement </a:t>
            </a:r>
            <a:r>
              <a:rPr lang="en-US" sz="3400" dirty="0" smtClean="0">
                <a:latin typeface="+mn-lt"/>
                <a:cs typeface="+mn-cs"/>
              </a:rPr>
              <a:t>on Campus</a:t>
            </a:r>
            <a:endParaRPr lang="en-US" sz="3400" dirty="0">
              <a:latin typeface="+mn-lt"/>
              <a:cs typeface="+mn-cs"/>
            </a:endParaRPr>
          </a:p>
          <a:p>
            <a:pPr marL="571500" indent="-5715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400" dirty="0">
                <a:latin typeface="+mn-lt"/>
                <a:cs typeface="+mn-cs"/>
              </a:rPr>
              <a:t>Librarian/Faculty </a:t>
            </a:r>
            <a:r>
              <a:rPr lang="en-US" sz="3400" dirty="0" smtClean="0">
                <a:latin typeface="+mn-lt"/>
                <a:cs typeface="+mn-cs"/>
              </a:rPr>
              <a:t>Partnership</a:t>
            </a:r>
          </a:p>
          <a:p>
            <a:pPr marL="571500" indent="-5715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400" dirty="0"/>
              <a:t>Meeting with Associate Provost for Assessment, Research and Curriculum Dr. Carolynn </a:t>
            </a:r>
            <a:r>
              <a:rPr lang="en-US" sz="3400" dirty="0" smtClean="0"/>
              <a:t>Berry (2</a:t>
            </a:r>
            <a:r>
              <a:rPr lang="en-US" sz="3400" baseline="30000" dirty="0" smtClean="0"/>
              <a:t>nd</a:t>
            </a:r>
            <a:r>
              <a:rPr lang="en-US" sz="3400" dirty="0" smtClean="0"/>
              <a:t> meeting) </a:t>
            </a:r>
            <a:endParaRPr lang="en-US" sz="3400" dirty="0"/>
          </a:p>
          <a:p>
            <a:pPr marL="571500" indent="-5715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400" dirty="0" smtClean="0">
                <a:latin typeface="+mn-lt"/>
                <a:cs typeface="+mn-cs"/>
              </a:rPr>
              <a:t>Gaining </a:t>
            </a:r>
            <a:r>
              <a:rPr lang="en-US" sz="3400" dirty="0">
                <a:latin typeface="+mn-lt"/>
                <a:cs typeface="+mn-cs"/>
              </a:rPr>
              <a:t>Ground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400" dirty="0">
              <a:latin typeface="+mn-lt"/>
              <a:cs typeface="+mn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/>
              <a:t>Conclusion</a:t>
            </a:r>
          </a:p>
        </p:txBody>
      </p:sp>
      <p:sp>
        <p:nvSpPr>
          <p:cNvPr id="18435" name="Slide Number Placeholder 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C7658B1-6461-4FAF-8B60-A4348634470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smtClean="0"/>
          </a:p>
        </p:txBody>
      </p:sp>
      <p:sp>
        <p:nvSpPr>
          <p:cNvPr id="8" name="TextBox 7"/>
          <p:cNvSpPr txBox="1"/>
          <p:nvPr/>
        </p:nvSpPr>
        <p:spPr>
          <a:xfrm>
            <a:off x="684213" y="1955800"/>
            <a:ext cx="11277600" cy="181588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71500" indent="-5715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400" dirty="0" smtClean="0">
                <a:latin typeface="+mn-lt"/>
                <a:cs typeface="+mn-cs"/>
              </a:rPr>
              <a:t>Lessons Learned</a:t>
            </a:r>
          </a:p>
          <a:p>
            <a:pPr marL="571500" indent="-5715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400" dirty="0" smtClean="0">
                <a:latin typeface="+mn-lt"/>
                <a:cs typeface="+mn-cs"/>
              </a:rPr>
              <a:t>Questions/Feedback</a:t>
            </a:r>
            <a:endParaRPr lang="en-US" sz="34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400" dirty="0">
              <a:latin typeface="+mn-lt"/>
              <a:cs typeface="+mn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smtClean="0"/>
              <a:t>Project Outline</a:t>
            </a:r>
          </a:p>
        </p:txBody>
      </p:sp>
      <p:sp>
        <p:nvSpPr>
          <p:cNvPr id="10243" name="Slide Number Placeholder 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FCA7469-D66A-4D85-A80A-DCD8FD2098B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mtClean="0"/>
          </a:p>
        </p:txBody>
      </p:sp>
      <p:sp>
        <p:nvSpPr>
          <p:cNvPr id="10244" name="TextBox 1"/>
          <p:cNvSpPr txBox="1">
            <a:spLocks noChangeArrowheads="1"/>
          </p:cNvSpPr>
          <p:nvPr/>
        </p:nvSpPr>
        <p:spPr bwMode="auto">
          <a:xfrm>
            <a:off x="455613" y="2133600"/>
            <a:ext cx="1135380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dirty="0"/>
              <a:t>Part 1: </a:t>
            </a:r>
            <a:r>
              <a:rPr lang="en-US" sz="3600" dirty="0"/>
              <a:t>Background</a:t>
            </a:r>
          </a:p>
          <a:p>
            <a:r>
              <a:rPr lang="en-US" sz="3600" b="1" dirty="0"/>
              <a:t>Part 2</a:t>
            </a:r>
            <a:r>
              <a:rPr lang="en-US" sz="3600" dirty="0"/>
              <a:t>: Preaching to the Choir, Working in Isolated Spaces.</a:t>
            </a:r>
          </a:p>
          <a:p>
            <a:r>
              <a:rPr lang="en-US" sz="3600" b="1" dirty="0"/>
              <a:t>Part 3</a:t>
            </a:r>
            <a:r>
              <a:rPr lang="en-US" sz="3600" dirty="0"/>
              <a:t>: Rude Awakening</a:t>
            </a:r>
          </a:p>
          <a:p>
            <a:r>
              <a:rPr lang="en-US" sz="3600" b="1" dirty="0"/>
              <a:t>Part 4</a:t>
            </a:r>
            <a:r>
              <a:rPr lang="en-US" sz="3600" dirty="0"/>
              <a:t>: Learning Our Place, Changing Behavior</a:t>
            </a:r>
          </a:p>
          <a:p>
            <a:endParaRPr lang="en-US" sz="36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smtClean="0"/>
              <a:t>What Do You Mean, Information Literacy?</a:t>
            </a:r>
          </a:p>
        </p:txBody>
      </p:sp>
      <p:sp>
        <p:nvSpPr>
          <p:cNvPr id="11267" name="Slide Number Placeholder 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43FD4C1-996D-49E4-9B61-81EE5882569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smtClean="0"/>
          </a:p>
        </p:txBody>
      </p:sp>
      <p:sp>
        <p:nvSpPr>
          <p:cNvPr id="11268" name="TextBox 1"/>
          <p:cNvSpPr txBox="1">
            <a:spLocks noChangeArrowheads="1"/>
          </p:cNvSpPr>
          <p:nvPr/>
        </p:nvSpPr>
        <p:spPr bwMode="auto">
          <a:xfrm>
            <a:off x="455613" y="2133600"/>
            <a:ext cx="113538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/>
              <a:t>Short Definition: The ability to know when information is needed, how to access information and use information ethically and legally.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000" dirty="0" smtClean="0"/>
              <a:t>Why Teach Information Literacy for Credit?</a:t>
            </a:r>
            <a:endParaRPr lang="en-US" sz="4000" dirty="0"/>
          </a:p>
        </p:txBody>
      </p:sp>
      <p:sp>
        <p:nvSpPr>
          <p:cNvPr id="12291" name="Slide Number Placeholder 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70F0BB9-3D06-4A3D-83C0-C1765E6E377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smtClean="0"/>
          </a:p>
        </p:txBody>
      </p:sp>
      <p:sp>
        <p:nvSpPr>
          <p:cNvPr id="12292" name="TextBox 1"/>
          <p:cNvSpPr txBox="1">
            <a:spLocks noChangeArrowheads="1"/>
          </p:cNvSpPr>
          <p:nvPr/>
        </p:nvSpPr>
        <p:spPr bwMode="auto">
          <a:xfrm>
            <a:off x="455613" y="2133600"/>
            <a:ext cx="11353800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3600" dirty="0"/>
              <a:t>Lack of connection with students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3600" dirty="0"/>
              <a:t>Lack of connection with the faculty</a:t>
            </a:r>
          </a:p>
          <a:p>
            <a:pPr marL="285750" indent="-285750">
              <a:buFont typeface="Arial" charset="0"/>
              <a:buChar char="•"/>
            </a:pPr>
            <a:r>
              <a:rPr lang="en-US" sz="3600" dirty="0"/>
              <a:t>Faculty unsatisfied with student products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3600" dirty="0"/>
              <a:t>Faculty overwhelmed by course load (university budget)</a:t>
            </a:r>
          </a:p>
          <a:p>
            <a:pPr marL="285750" indent="-285750">
              <a:buFont typeface="Arial" charset="0"/>
              <a:buChar char="•"/>
            </a:pPr>
            <a:r>
              <a:rPr lang="en-US" sz="3600" dirty="0"/>
              <a:t>Pressure to show impact of library services on student learning</a:t>
            </a:r>
          </a:p>
          <a:p>
            <a:pPr marL="285750" indent="-285750">
              <a:buFont typeface="Arial" charset="0"/>
              <a:buChar char="•"/>
            </a:pPr>
            <a:r>
              <a:rPr lang="en-US" sz="3600" dirty="0"/>
              <a:t>R</a:t>
            </a:r>
            <a:r>
              <a:rPr lang="en-US" sz="3600" dirty="0" smtClean="0"/>
              <a:t>evising </a:t>
            </a:r>
            <a:r>
              <a:rPr lang="en-US" sz="3600" dirty="0"/>
              <a:t>of General Education curriculum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smtClean="0"/>
              <a:t>General Education Revision</a:t>
            </a:r>
          </a:p>
        </p:txBody>
      </p:sp>
      <p:sp>
        <p:nvSpPr>
          <p:cNvPr id="13315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smtClean="0"/>
              <a:t>Academic Standards voted to restructure the General Education Learning Outcomes</a:t>
            </a:r>
          </a:p>
          <a:p>
            <a:r>
              <a:rPr lang="en-US" sz="3600" smtClean="0"/>
              <a:t>Seven learning outcomes were created</a:t>
            </a:r>
          </a:p>
          <a:p>
            <a:pPr lvl="1">
              <a:buFont typeface="Arial" charset="0"/>
              <a:buNone/>
            </a:pPr>
            <a:r>
              <a:rPr lang="en-US" sz="3200" smtClean="0"/>
              <a:t>Critical Thinking,  Critical Reading, Written Communication, Oral Communication, Scientific Literacy,  Quantitative Literacy, </a:t>
            </a:r>
            <a:r>
              <a:rPr lang="en-US" sz="3200" i="1" smtClean="0"/>
              <a:t>Information Literacy</a:t>
            </a:r>
            <a:endParaRPr lang="en-US" sz="3200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0148514-9903-4DCF-B52A-C55D838B9E8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dirty="0" smtClean="0"/>
              <a:t>Library’s Role in General Education Revision (Implementation)</a:t>
            </a:r>
            <a:endParaRPr lang="en-US" sz="4400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370013" y="1676400"/>
            <a:ext cx="9144000" cy="4267200"/>
          </a:xfrm>
        </p:spPr>
        <p:txBody>
          <a:bodyPr rtlCol="0">
            <a:noAutofit/>
          </a:bodyPr>
          <a:lstStyle/>
          <a:p>
            <a:pPr marL="274320" indent="-274320" fontAlgn="auto">
              <a:spcAft>
                <a:spcPts val="0"/>
              </a:spcAft>
              <a:buFont typeface="Arial" pitchFamily="34" charset="0"/>
              <a:buChar char="▪"/>
              <a:defRPr/>
            </a:pPr>
            <a:r>
              <a:rPr lang="en-US" sz="3600" dirty="0"/>
              <a:t>Librarians received permission to share activities with faculty that addressed </a:t>
            </a:r>
            <a:r>
              <a:rPr lang="en-US" sz="3600" dirty="0" smtClean="0"/>
              <a:t>new General Education outcomes</a:t>
            </a:r>
          </a:p>
          <a:p>
            <a:pPr marL="274320" indent="-274320" fontAlgn="auto">
              <a:spcAft>
                <a:spcPts val="0"/>
              </a:spcAft>
              <a:buFont typeface="Arial" pitchFamily="34" charset="0"/>
              <a:buChar char="▪"/>
              <a:defRPr/>
            </a:pPr>
            <a:r>
              <a:rPr lang="en-US" sz="3600" dirty="0" smtClean="0"/>
              <a:t>Fast forward 2011, 2012: Academic Affairs unhappy with developed courses</a:t>
            </a:r>
          </a:p>
          <a:p>
            <a:pPr marL="274320" indent="-274320" fontAlgn="auto">
              <a:spcAft>
                <a:spcPts val="0"/>
              </a:spcAft>
              <a:buFont typeface="Arial" pitchFamily="34" charset="0"/>
              <a:buChar char="▪"/>
              <a:defRPr/>
            </a:pPr>
            <a:r>
              <a:rPr lang="en-US" sz="3600" dirty="0" smtClean="0"/>
              <a:t>Librarians embark on a new adventure</a:t>
            </a:r>
            <a:endParaRPr lang="en-US" sz="3600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3600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7987254-7CB7-4B95-9EFB-BDD7D23E8E2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000" dirty="0" smtClean="0"/>
              <a:t>Preaching to the Choir, Working in Isolated Spaces</a:t>
            </a:r>
            <a:endParaRPr lang="en-US" sz="4000" dirty="0"/>
          </a:p>
        </p:txBody>
      </p:sp>
      <p:sp>
        <p:nvSpPr>
          <p:cNvPr id="15363" name="Slide Number Placeholder 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2CB4734-BDD8-4F1D-BC9F-F0DC07B7D28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smtClean="0"/>
          </a:p>
        </p:txBody>
      </p:sp>
      <p:sp>
        <p:nvSpPr>
          <p:cNvPr id="15364" name="TextBox 7"/>
          <p:cNvSpPr txBox="1">
            <a:spLocks noChangeArrowheads="1"/>
          </p:cNvSpPr>
          <p:nvPr/>
        </p:nvSpPr>
        <p:spPr bwMode="auto">
          <a:xfrm>
            <a:off x="912813" y="2133600"/>
            <a:ext cx="101346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4000"/>
              <a:t>Do we need faculty status?</a:t>
            </a:r>
          </a:p>
          <a:p>
            <a:pPr marL="285750" indent="-285750">
              <a:buFont typeface="Arial" charset="0"/>
              <a:buChar char="•"/>
            </a:pPr>
            <a:r>
              <a:rPr lang="en-US" sz="4000"/>
              <a:t>How do you develop a course?</a:t>
            </a:r>
          </a:p>
          <a:p>
            <a:pPr marL="285750" indent="-285750">
              <a:buFont typeface="Arial" charset="0"/>
              <a:buChar char="•"/>
            </a:pPr>
            <a:r>
              <a:rPr lang="en-US" sz="4000"/>
              <a:t>What should be the course content?</a:t>
            </a:r>
          </a:p>
          <a:p>
            <a:pPr marL="285750" indent="-285750">
              <a:buFont typeface="Arial" charset="0"/>
              <a:buChar char="•"/>
            </a:pPr>
            <a:r>
              <a:rPr lang="en-US" sz="4000"/>
              <a:t>How do you submit a course?</a:t>
            </a:r>
          </a:p>
          <a:p>
            <a:pPr marL="285750" indent="-285750">
              <a:buFont typeface="Arial" charset="0"/>
              <a:buChar char="•"/>
            </a:pPr>
            <a:r>
              <a:rPr lang="en-US" sz="4000"/>
              <a:t>To whom do you submit a course?</a:t>
            </a:r>
          </a:p>
          <a:p>
            <a:pPr marL="285750" indent="-285750">
              <a:buFont typeface="Arial" charset="0"/>
              <a:buChar char="•"/>
            </a:pPr>
            <a:r>
              <a:rPr lang="en-US" sz="4000"/>
              <a:t>Who else does this?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smtClean="0"/>
              <a:t>Rude Awakening</a:t>
            </a:r>
          </a:p>
        </p:txBody>
      </p:sp>
      <p:sp>
        <p:nvSpPr>
          <p:cNvPr id="16387" name="Slide Number Placeholder 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B881A9F-888B-4C53-AFED-6BDC70D8E13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smtClean="0"/>
          </a:p>
        </p:txBody>
      </p:sp>
      <p:sp>
        <p:nvSpPr>
          <p:cNvPr id="8" name="TextBox 7"/>
          <p:cNvSpPr txBox="1"/>
          <p:nvPr/>
        </p:nvSpPr>
        <p:spPr>
          <a:xfrm>
            <a:off x="760413" y="2209800"/>
            <a:ext cx="11049000" cy="2032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71500" indent="-5715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600" dirty="0">
                <a:latin typeface="+mn-lt"/>
                <a:cs typeface="+mn-cs"/>
              </a:rPr>
              <a:t>Course not accepted, librarians want to know why</a:t>
            </a:r>
          </a:p>
          <a:p>
            <a:pPr marL="571500" indent="-5715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600" dirty="0">
                <a:latin typeface="+mn-lt"/>
                <a:cs typeface="+mn-cs"/>
              </a:rPr>
              <a:t>Meeting with Associate Provost for Assessment, Research and Curriculum Dr. Carolynn Berry.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smtClean="0"/>
              <a:t>Rude Awakening</a:t>
            </a:r>
          </a:p>
        </p:txBody>
      </p:sp>
      <p:sp>
        <p:nvSpPr>
          <p:cNvPr id="17411" name="Slide Number Placeholder 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1C65A54-2B47-4F38-926F-361A24EC97F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smtClean="0"/>
          </a:p>
        </p:txBody>
      </p:sp>
      <p:sp>
        <p:nvSpPr>
          <p:cNvPr id="17412" name="Rectangle 1"/>
          <p:cNvSpPr>
            <a:spLocks noChangeArrowheads="1"/>
          </p:cNvSpPr>
          <p:nvPr/>
        </p:nvSpPr>
        <p:spPr bwMode="auto">
          <a:xfrm>
            <a:off x="150813" y="2057400"/>
            <a:ext cx="1242060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71500" indent="-571500">
              <a:buFont typeface="Arial" charset="0"/>
              <a:buChar char="•"/>
            </a:pPr>
            <a:r>
              <a:rPr lang="en-US" sz="3200"/>
              <a:t>Course could not be included in any major or department.</a:t>
            </a:r>
          </a:p>
          <a:p>
            <a:pPr marL="571500" indent="-571500">
              <a:buFont typeface="Arial" charset="0"/>
              <a:buChar char="•"/>
            </a:pPr>
            <a:r>
              <a:rPr lang="en-US" sz="3200"/>
              <a:t>Librarians not qualified to teach (no PhD)</a:t>
            </a:r>
          </a:p>
          <a:p>
            <a:pPr marL="571500" indent="-571500">
              <a:buFont typeface="Arial" charset="0"/>
              <a:buChar char="•"/>
            </a:pPr>
            <a:r>
              <a:rPr lang="en-US" sz="3200"/>
              <a:t>Librarians should be partners, assisting faculty with rubrics/assignments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A_InfoLitPres_2012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tint val="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50000"/>
              </a:schemeClr>
              <a:schemeClr val="phClr">
                <a:tint val="8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C0661D01-5C9C-48FA-9887-83B1E66B59C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GA_InfoLitPres_2012</Template>
  <TotalTime>0</TotalTime>
  <Words>378</Words>
  <Application>Microsoft Office PowerPoint</Application>
  <PresentationFormat>Custom</PresentationFormat>
  <Paragraphs>71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GA_InfoLitPres_2012</vt:lpstr>
      <vt:lpstr> Square Pegs Into Round Holes: The Quest to Teach Credit-Based Information Literacy Courses HBCU Library Alliance Leadership Institute </vt:lpstr>
      <vt:lpstr>Project Outline</vt:lpstr>
      <vt:lpstr>What Do You Mean, Information Literacy?</vt:lpstr>
      <vt:lpstr>Why Teach Information Literacy for Credit?</vt:lpstr>
      <vt:lpstr>General Education Revision</vt:lpstr>
      <vt:lpstr>Library’s Role in General Education Revision (Implementation)</vt:lpstr>
      <vt:lpstr>Preaching to the Choir, Working in Isolated Spaces</vt:lpstr>
      <vt:lpstr>Rude Awakening</vt:lpstr>
      <vt:lpstr>Rude Awakening</vt:lpstr>
      <vt:lpstr>Learning Our Place, Changing Behavior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2012-08-20T14:26:26Z</dcterms:created>
  <dcterms:modified xsi:type="dcterms:W3CDTF">2012-11-07T15:54:44Z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TC028010659991</vt:lpwstr>
  </property>
</Properties>
</file>