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420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1A627-23EC-400B-B8C3-296CFAE290AC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72669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10FBE-96B9-4D9B-9E92-B9539E31B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465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41253-F061-4C8B-8EA1-1C2D3E530643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91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7136"/>
            <a:ext cx="5486400" cy="4156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72669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CD7616-DA91-4B8F-9C32-C8EE0B0F06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950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D7616-DA91-4B8F-9C32-C8EE0B0F064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D7616-DA91-4B8F-9C32-C8EE0B0F064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D7616-DA91-4B8F-9C32-C8EE0B0F064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D7616-DA91-4B8F-9C32-C8EE0B0F064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D7616-DA91-4B8F-9C32-C8EE0B0F064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D7616-DA91-4B8F-9C32-C8EE0B0F064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D7616-DA91-4B8F-9C32-C8EE0B0F064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D7616-DA91-4B8F-9C32-C8EE0B0F064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D7616-DA91-4B8F-9C32-C8EE0B0F064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D7616-DA91-4B8F-9C32-C8EE0B0F064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D7616-DA91-4B8F-9C32-C8EE0B0F064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B12DA8-7594-4352-8C81-24293B183A97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94A92D-F7EA-408E-A6B8-3610D86C77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B12DA8-7594-4352-8C81-24293B183A97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94A92D-F7EA-408E-A6B8-3610D86C77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B12DA8-7594-4352-8C81-24293B183A97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94A92D-F7EA-408E-A6B8-3610D86C77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B12DA8-7594-4352-8C81-24293B183A97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94A92D-F7EA-408E-A6B8-3610D86C77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B12DA8-7594-4352-8C81-24293B183A97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94A92D-F7EA-408E-A6B8-3610D86C77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B12DA8-7594-4352-8C81-24293B183A97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94A92D-F7EA-408E-A6B8-3610D86C77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B12DA8-7594-4352-8C81-24293B183A97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94A92D-F7EA-408E-A6B8-3610D86C77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B12DA8-7594-4352-8C81-24293B183A97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94A92D-F7EA-408E-A6B8-3610D86C77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B12DA8-7594-4352-8C81-24293B183A97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94A92D-F7EA-408E-A6B8-3610D86C77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EB12DA8-7594-4352-8C81-24293B183A97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94A92D-F7EA-408E-A6B8-3610D86C77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B12DA8-7594-4352-8C81-24293B183A97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94A92D-F7EA-408E-A6B8-3610D86C77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EB12DA8-7594-4352-8C81-24293B183A97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994A92D-F7EA-408E-A6B8-3610D86C77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Database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West Virginia State University</a:t>
            </a:r>
          </a:p>
          <a:p>
            <a:r>
              <a:rPr lang="en-US" dirty="0" err="1" smtClean="0"/>
              <a:t>Jenn</a:t>
            </a:r>
            <a:r>
              <a:rPr lang="en-US" dirty="0" smtClean="0"/>
              <a:t> </a:t>
            </a:r>
            <a:r>
              <a:rPr lang="en-US" dirty="0" err="1" smtClean="0"/>
              <a:t>Zuccaro</a:t>
            </a:r>
            <a:endParaRPr lang="en-US" dirty="0" smtClean="0"/>
          </a:p>
          <a:p>
            <a:r>
              <a:rPr lang="en-US" dirty="0" smtClean="0"/>
              <a:t>Leadership Institute</a:t>
            </a:r>
          </a:p>
          <a:p>
            <a:r>
              <a:rPr lang="en-US" dirty="0" smtClean="0"/>
              <a:t>November 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 to plan for the future of the Drain-Jordan Library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04800"/>
            <a:ext cx="8103291" cy="498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 rot="1232316">
            <a:off x="5375904" y="528291"/>
            <a:ext cx="282023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???</a:t>
            </a:r>
            <a:endParaRPr lang="en-US" sz="7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1232316">
            <a:off x="908695" y="3319895"/>
            <a:ext cx="282023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???</a:t>
            </a:r>
            <a:endParaRPr lang="en-US" sz="7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</a:p>
          <a:p>
            <a:r>
              <a:rPr lang="en-US" dirty="0" smtClean="0"/>
              <a:t>Goals</a:t>
            </a:r>
          </a:p>
          <a:p>
            <a:r>
              <a:rPr lang="en-US" dirty="0" smtClean="0"/>
              <a:t>Structure</a:t>
            </a:r>
          </a:p>
          <a:p>
            <a:r>
              <a:rPr lang="en-US" dirty="0" smtClean="0"/>
              <a:t>Outcomes</a:t>
            </a:r>
          </a:p>
          <a:p>
            <a:r>
              <a:rPr lang="en-US" dirty="0" smtClean="0"/>
              <a:t>Actions Taken or Needed</a:t>
            </a:r>
          </a:p>
          <a:p>
            <a:r>
              <a:rPr lang="en-US" dirty="0" smtClean="0"/>
              <a:t>Challenges</a:t>
            </a:r>
          </a:p>
          <a:p>
            <a:r>
              <a:rPr lang="en-US" dirty="0" smtClean="0"/>
              <a:t>Insights &amp; Learning from Leadership Institute</a:t>
            </a:r>
          </a:p>
          <a:p>
            <a:r>
              <a:rPr lang="en-US" dirty="0" smtClean="0"/>
              <a:t>Conclusion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With a limited budget and ever changing needs of students and faculty we wanted to see exactly what we are offering our users and where if any changes could be made.</a:t>
            </a:r>
          </a:p>
          <a:p>
            <a:pPr>
              <a:buNone/>
            </a:pPr>
            <a:r>
              <a:rPr lang="en-US" dirty="0" smtClean="0"/>
              <a:t>This project took an overall look at the usage of the periodical department, with a focus on the databases.  </a:t>
            </a:r>
          </a:p>
          <a:p>
            <a:pPr>
              <a:buNone/>
            </a:pPr>
            <a:r>
              <a:rPr lang="en-US" dirty="0" smtClean="0"/>
              <a:t>Content overlap was looked at, to see if we could be spending our limited budget more effectively.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Pinpoint problems with database collection</a:t>
            </a:r>
          </a:p>
          <a:p>
            <a:r>
              <a:rPr lang="en-US" dirty="0" smtClean="0"/>
              <a:t>Is there a lot of overlap? – can something be done?</a:t>
            </a:r>
          </a:p>
          <a:p>
            <a:r>
              <a:rPr lang="en-US" dirty="0" smtClean="0"/>
              <a:t>Are there gaps in the periodical collection that can be immediately addressed?</a:t>
            </a:r>
          </a:p>
          <a:p>
            <a:r>
              <a:rPr lang="en-US" dirty="0" smtClean="0"/>
              <a:t>Are we meeting the needs of faculty/students?</a:t>
            </a:r>
          </a:p>
          <a:p>
            <a:r>
              <a:rPr lang="en-US" dirty="0" smtClean="0"/>
              <a:t>Fulfill part of library portion of University Strategic Plan </a:t>
            </a:r>
          </a:p>
          <a:p>
            <a:pPr lvl="1"/>
            <a:r>
              <a:rPr lang="en-US" dirty="0" smtClean="0"/>
              <a:t>Update/Improve collection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Goals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Conversation with academic departments</a:t>
            </a:r>
          </a:p>
          <a:p>
            <a:r>
              <a:rPr lang="en-US" dirty="0" smtClean="0"/>
              <a:t>Compared usage statistics</a:t>
            </a:r>
          </a:p>
          <a:p>
            <a:pPr lvl="1"/>
            <a:r>
              <a:rPr lang="en-US" dirty="0" smtClean="0"/>
              <a:t>Interlibrary Loan requests</a:t>
            </a:r>
          </a:p>
          <a:p>
            <a:pPr lvl="1"/>
            <a:r>
              <a:rPr lang="en-US" dirty="0" smtClean="0"/>
              <a:t>Database abstract &amp; full text requests</a:t>
            </a:r>
          </a:p>
          <a:p>
            <a:pPr lvl="1"/>
            <a:r>
              <a:rPr lang="en-US" dirty="0" smtClean="0"/>
              <a:t>Print &amp; microfilm usage</a:t>
            </a:r>
          </a:p>
          <a:p>
            <a:r>
              <a:rPr lang="en-US" dirty="0" smtClean="0"/>
              <a:t>Compared database full text availability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Expected</a:t>
            </a:r>
          </a:p>
          <a:p>
            <a:pPr lvl="1"/>
            <a:r>
              <a:rPr lang="en-US" dirty="0" smtClean="0"/>
              <a:t>Identified most requested titles</a:t>
            </a:r>
          </a:p>
          <a:p>
            <a:pPr lvl="1"/>
            <a:r>
              <a:rPr lang="en-US" dirty="0" smtClean="0"/>
              <a:t>Identified overlapping databases</a:t>
            </a:r>
          </a:p>
          <a:p>
            <a:pPr lvl="1"/>
            <a:r>
              <a:rPr lang="en-US" dirty="0" smtClean="0"/>
              <a:t>No one really misses print indexes</a:t>
            </a:r>
          </a:p>
          <a:p>
            <a:pPr lvl="1"/>
            <a:r>
              <a:rPr lang="en-US" dirty="0" smtClean="0"/>
              <a:t>More electronic titles requested, no print wanted</a:t>
            </a:r>
          </a:p>
          <a:p>
            <a:r>
              <a:rPr lang="en-US" dirty="0" smtClean="0"/>
              <a:t>Unexpected</a:t>
            </a:r>
          </a:p>
          <a:p>
            <a:pPr lvl="1"/>
            <a:r>
              <a:rPr lang="en-US" dirty="0" smtClean="0"/>
              <a:t>Realized a larger communication gap with users exists than we were aware of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Added some of the most requested titles</a:t>
            </a:r>
          </a:p>
          <a:p>
            <a:r>
              <a:rPr lang="en-US" dirty="0" smtClean="0"/>
              <a:t>Reevaluate the goals/purpose of the department</a:t>
            </a:r>
          </a:p>
          <a:p>
            <a:pPr lvl="1"/>
            <a:r>
              <a:rPr lang="en-US" dirty="0" smtClean="0"/>
              <a:t>Immediate research needs vs. repository for periodicals</a:t>
            </a:r>
          </a:p>
          <a:p>
            <a:r>
              <a:rPr lang="en-US" dirty="0" smtClean="0"/>
              <a:t>Plan to move towards better communication with users</a:t>
            </a:r>
          </a:p>
          <a:p>
            <a:pPr lvl="1"/>
            <a:r>
              <a:rPr lang="en-US" dirty="0" smtClean="0"/>
              <a:t>How to make them aware of what we have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 Taken or Needed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Staffing uncertainty</a:t>
            </a:r>
          </a:p>
          <a:p>
            <a:r>
              <a:rPr lang="en-US" dirty="0" smtClean="0"/>
              <a:t>Additional library responsibility</a:t>
            </a:r>
          </a:p>
          <a:p>
            <a:r>
              <a:rPr lang="en-US" dirty="0" smtClean="0"/>
              <a:t>Communication with vendors</a:t>
            </a:r>
          </a:p>
          <a:p>
            <a:r>
              <a:rPr lang="en-US" dirty="0" smtClean="0"/>
              <a:t>Technical glitches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Management</a:t>
            </a:r>
          </a:p>
          <a:p>
            <a:r>
              <a:rPr lang="en-US" dirty="0" smtClean="0"/>
              <a:t>Collaboration</a:t>
            </a:r>
          </a:p>
          <a:p>
            <a:pPr lvl="1"/>
            <a:r>
              <a:rPr lang="en-US" dirty="0" smtClean="0"/>
              <a:t>Asking for help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Insights &amp; Learning from Leadership Institute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341</TotalTime>
  <Words>306</Words>
  <Application>Microsoft Office PowerPoint</Application>
  <PresentationFormat>On-screen Show (4:3)</PresentationFormat>
  <Paragraphs>70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Database Analysis</vt:lpstr>
      <vt:lpstr>Overview</vt:lpstr>
      <vt:lpstr>Summary</vt:lpstr>
      <vt:lpstr>Project Goals</vt:lpstr>
      <vt:lpstr>Structure</vt:lpstr>
      <vt:lpstr>Outcomes</vt:lpstr>
      <vt:lpstr>Actions Taken or Needed</vt:lpstr>
      <vt:lpstr>Challenges</vt:lpstr>
      <vt:lpstr>Insights &amp; Learning from Leadership Institute</vt:lpstr>
      <vt:lpstr>Conclusion</vt:lpstr>
      <vt:lpstr>PowerPoint Presentation</vt:lpstr>
    </vt:vector>
  </TitlesOfParts>
  <Company>West Virginia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Analysis</dc:title>
  <dc:creator>User</dc:creator>
  <cp:lastModifiedBy>Sandra Phoenix</cp:lastModifiedBy>
  <cp:revision>21</cp:revision>
  <cp:lastPrinted>2012-11-07T14:43:00Z</cp:lastPrinted>
  <dcterms:created xsi:type="dcterms:W3CDTF">2012-10-11T22:10:23Z</dcterms:created>
  <dcterms:modified xsi:type="dcterms:W3CDTF">2012-11-07T15:20:10Z</dcterms:modified>
</cp:coreProperties>
</file>