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66"/>
    <a:srgbClr val="FF0000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5F9EFA-D2F2-4000-B3C7-46F114B1C90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DB13DC-C9B4-481A-AF41-32B6129C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jones@tuskege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05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5300" b="1" dirty="0" smtClean="0">
                <a:latin typeface="Baskerville Old Face" pitchFamily="18" charset="0"/>
              </a:rPr>
              <a:t>Building Relationships:</a:t>
            </a:r>
            <a:r>
              <a:rPr lang="en-US" dirty="0">
                <a:latin typeface="Baskerville Old Face" pitchFamily="18" charset="0"/>
              </a:rPr>
              <a:t/>
            </a:r>
            <a:br>
              <a:rPr lang="en-US" dirty="0">
                <a:latin typeface="Baskerville Old Face" pitchFamily="18" charset="0"/>
              </a:rPr>
            </a:br>
            <a:r>
              <a:rPr lang="en-US" sz="3600" dirty="0" smtClean="0">
                <a:latin typeface="Baskerville Old Face" pitchFamily="18" charset="0"/>
              </a:rPr>
              <a:t>Implementing a Library Liaison Program at the Tuskegee University Libraries </a:t>
            </a:r>
            <a:br>
              <a:rPr lang="en-US" sz="3600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sz="2700" dirty="0" smtClean="0">
                <a:latin typeface="Baskerville Old Face" pitchFamily="18" charset="0"/>
              </a:rPr>
              <a:t>2009-2010 HBCU Library Alliance Leadership Institute</a:t>
            </a:r>
            <a:br>
              <a:rPr lang="en-US" sz="2700" dirty="0" smtClean="0">
                <a:latin typeface="Baskerville Old Face" pitchFamily="18" charset="0"/>
              </a:rPr>
            </a:br>
            <a:endParaRPr lang="en-US" sz="27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5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Presented by: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Leigh Alexandria Jones, JD, MSLS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Government Documents/Reference Librarian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Ford Motor Company Library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Tuskegee University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hlinkClick r:id="rId2"/>
              </a:rPr>
              <a:t>ljones@tuskegee.edu</a:t>
            </a:r>
            <a:endParaRPr lang="en-US" b="1" i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Adaptive and Technical Challenges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Adaptive Challenge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The members of the department’s faculty are not readily willing to communicate.</a:t>
            </a:r>
          </a:p>
          <a:p>
            <a:pPr algn="l"/>
            <a:endParaRPr lang="en-US" sz="2200" dirty="0" smtClean="0">
              <a:latin typeface="Baskerville Old Face" pitchFamily="18" charset="0"/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Technical Challenge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Obtaining information about the faculty and their activities.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8381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Accomplishments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Better understanding of needs of stakeholders (faculty, students, other librarians)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Better able to serve department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Better relationship with faculty and students.  Beginning to build a better relationship with other librarians.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Able to market the resources of the library, specifically Government Documents</a:t>
            </a:r>
          </a:p>
          <a:p>
            <a:pPr algn="l"/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Lessons Learned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657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Often just a game of trial and error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Continuous process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Internal stakeholders are just as important as external stakeholders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Using the Immunity Map 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Visible commitment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Commitment to providing quality service to our users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What we are doing/not doing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Not completely understanding what it is that our users need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Hidden commitments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Personal commitments to individual departments/personal work (commitments to parts, but not to the whole)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Big assumptions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Everyone truly supports the task at hand (this is not always the case)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Insight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There needs to be a better understanding of the goals and visions of colleagues</a:t>
            </a:r>
          </a:p>
          <a:p>
            <a:pPr algn="l"/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Presentation Outline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Summary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Project Goals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Past Library Liaison Program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Department Pairing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Faculty Assessments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Cooperation with Other Librarians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Liaison Activities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Adaptive and Technical Challenges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Accomplishments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Lessons Learned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Using the Immunity Map</a:t>
            </a:r>
          </a:p>
          <a:p>
            <a:pPr algn="l"/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848600" cy="9143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Summary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4419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A library liaison program was implemented.  Initially working with only one department (History &amp; Political Science), a library representative was provided to develop library activities that were based on assessments of the needs of the department. 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Mentor: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 Jean Greene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Director of Library Services and Archives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William H.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Holtzclaw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Library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	Hinds Community College – Utica Campus 							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(Thank you!)</a:t>
            </a:r>
            <a:endParaRPr lang="en-US" b="1" i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3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Project Goals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To better understand and accommodate the information needs of library users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To increase awareness of library resources and services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To foster collaborative working relationships between librarians and other university faculty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To develop a model for liaison activities that can be used when expanding the program to other university departments/colleges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Past Library Liaison Program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419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Librarians paired with colleges (not just departments)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Focused on collection development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With time, program disappeared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After end of program, relationships/communications maintained through newsletter, email updates, everyday library activities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Department Pairing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3657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Librarian’s primary job responsibilities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Department’s current relationship with the library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Librarian’s interests and past educational experiences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Faculty Assessments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267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Survey Monkey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Interviews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Determined needs: collection development (with a specific focus on building a pre-law program), instruction for faculty, instruction for students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Cooperation with Other Librarians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It’s not the liaison’s job to be “THE” librarian for the department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Liaison facilitates communication between other librarians and the department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Important to find out the goals of the other librarians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Liaison Activities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Accomplished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Assessments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Presentation for students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Collection development activities</a:t>
            </a:r>
          </a:p>
          <a:p>
            <a:pPr algn="l"/>
            <a:endParaRPr lang="en-US" sz="19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/>
            <a:endParaRPr lang="en-US" sz="19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Planned/Recommended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Collect faculty profiles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Collect syllabi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Conduct interviews and/or distribute surveys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Faculty instruction session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Collection development activities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Continuously update faculty on library activities (weekly/bi-weekly/monthly emails, etc.)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Meet with other librarians to develop other activities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728</TotalTime>
  <Words>457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 Building Relationships: Implementing a Library Liaison Program at the Tuskegee University Libraries   2009-2010 HBCU Library Alliance Leadership Institute </vt:lpstr>
      <vt:lpstr>Presentation Outline</vt:lpstr>
      <vt:lpstr>Summary</vt:lpstr>
      <vt:lpstr>Project Goals</vt:lpstr>
      <vt:lpstr>Past Library Liaison Program</vt:lpstr>
      <vt:lpstr>Department Pairing</vt:lpstr>
      <vt:lpstr>Faculty Assessments</vt:lpstr>
      <vt:lpstr>Cooperation with Other Librarians</vt:lpstr>
      <vt:lpstr>Liaison Activities</vt:lpstr>
      <vt:lpstr>Adaptive and Technical Challenges</vt:lpstr>
      <vt:lpstr>Accomplishments</vt:lpstr>
      <vt:lpstr>Lessons Learned</vt:lpstr>
      <vt:lpstr>Using the Immunity Map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Leigh</dc:creator>
  <cp:lastModifiedBy>Leigh</cp:lastModifiedBy>
  <cp:revision>161</cp:revision>
  <dcterms:created xsi:type="dcterms:W3CDTF">2010-05-06T13:39:11Z</dcterms:created>
  <dcterms:modified xsi:type="dcterms:W3CDTF">2010-05-09T03:47:46Z</dcterms:modified>
</cp:coreProperties>
</file>