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9" r:id="rId5"/>
    <p:sldId id="257" r:id="rId6"/>
    <p:sldId id="278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9A0AB-B517-400C-9682-B9BBC9AB1408}" type="doc">
      <dgm:prSet loTypeId="urn:Themegallery.com/smartart/show1" loCatId="other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BE8693-D51E-422B-BB56-9830E30B9448}">
      <dgm:prSet phldrT="[Text]"/>
      <dgm:spPr/>
      <dgm:t>
        <a:bodyPr/>
        <a:lstStyle/>
        <a:p>
          <a:endParaRPr lang="en-US" dirty="0"/>
        </a:p>
      </dgm:t>
    </dgm:pt>
    <dgm:pt modelId="{74DB9088-AF8A-4BD9-83F9-5AA19635F1E4}" type="parTrans" cxnId="{46E16621-6D43-44A8-9FE7-865E71BC9157}">
      <dgm:prSet/>
      <dgm:spPr/>
      <dgm:t>
        <a:bodyPr/>
        <a:lstStyle/>
        <a:p>
          <a:endParaRPr lang="en-US"/>
        </a:p>
      </dgm:t>
    </dgm:pt>
    <dgm:pt modelId="{5B585F1F-6BBE-477D-B947-874CFCFA66E1}" type="sibTrans" cxnId="{46E16621-6D43-44A8-9FE7-865E71BC9157}">
      <dgm:prSet/>
      <dgm:spPr/>
      <dgm:t>
        <a:bodyPr/>
        <a:lstStyle/>
        <a:p>
          <a:endParaRPr lang="en-US"/>
        </a:p>
      </dgm:t>
    </dgm:pt>
    <dgm:pt modelId="{CE277230-0C92-43F0-95E4-0FDDB3230253}">
      <dgm:prSet phldrT="[Text]"/>
      <dgm:spPr/>
      <dgm:t>
        <a:bodyPr/>
        <a:lstStyle/>
        <a:p>
          <a:r>
            <a:rPr lang="en-US" dirty="0" smtClean="0"/>
            <a:t>Reference</a:t>
          </a:r>
          <a:endParaRPr lang="en-US" dirty="0"/>
        </a:p>
      </dgm:t>
    </dgm:pt>
    <dgm:pt modelId="{27D058B9-6BAB-4981-B35A-D1F1C0A375A6}" type="parTrans" cxnId="{7B3FD321-3156-45D3-8241-262458058D5D}">
      <dgm:prSet/>
      <dgm:spPr/>
      <dgm:t>
        <a:bodyPr/>
        <a:lstStyle/>
        <a:p>
          <a:endParaRPr lang="en-US"/>
        </a:p>
      </dgm:t>
    </dgm:pt>
    <dgm:pt modelId="{C469F8E6-DEBF-44BE-B59A-E62D8E08EA51}" type="sibTrans" cxnId="{7B3FD321-3156-45D3-8241-262458058D5D}">
      <dgm:prSet/>
      <dgm:spPr/>
      <dgm:t>
        <a:bodyPr/>
        <a:lstStyle/>
        <a:p>
          <a:endParaRPr lang="en-US"/>
        </a:p>
      </dgm:t>
    </dgm:pt>
    <dgm:pt modelId="{78F8A5F6-1A6D-4F21-82B8-DE8B1F94BC67}">
      <dgm:prSet phldrT="[Text]"/>
      <dgm:spPr/>
      <dgm:t>
        <a:bodyPr/>
        <a:lstStyle/>
        <a:p>
          <a:endParaRPr lang="en-US" dirty="0"/>
        </a:p>
      </dgm:t>
    </dgm:pt>
    <dgm:pt modelId="{C2290AA8-B33A-498D-A3C7-1ED7B526F7E5}" type="parTrans" cxnId="{57BCA06E-F4AD-4354-AD42-C98E90944339}">
      <dgm:prSet/>
      <dgm:spPr/>
      <dgm:t>
        <a:bodyPr/>
        <a:lstStyle/>
        <a:p>
          <a:endParaRPr lang="en-US"/>
        </a:p>
      </dgm:t>
    </dgm:pt>
    <dgm:pt modelId="{99B72286-21C7-47C8-A91B-5B62D05F3E6A}" type="sibTrans" cxnId="{57BCA06E-F4AD-4354-AD42-C98E90944339}">
      <dgm:prSet/>
      <dgm:spPr/>
      <dgm:t>
        <a:bodyPr/>
        <a:lstStyle/>
        <a:p>
          <a:endParaRPr lang="en-US"/>
        </a:p>
      </dgm:t>
    </dgm:pt>
    <dgm:pt modelId="{34BE7B72-F639-4E47-A647-900F6ED9977A}">
      <dgm:prSet phldrT="[Text]"/>
      <dgm:spPr/>
      <dgm:t>
        <a:bodyPr/>
        <a:lstStyle/>
        <a:p>
          <a:endParaRPr lang="en-US" dirty="0"/>
        </a:p>
      </dgm:t>
    </dgm:pt>
    <dgm:pt modelId="{C5E6AF88-CCD8-4684-8F66-37B53EEC5187}" type="parTrans" cxnId="{D95CFD0D-B092-417E-BEFE-88CD06D769A8}">
      <dgm:prSet/>
      <dgm:spPr/>
      <dgm:t>
        <a:bodyPr/>
        <a:lstStyle/>
        <a:p>
          <a:endParaRPr lang="en-US"/>
        </a:p>
      </dgm:t>
    </dgm:pt>
    <dgm:pt modelId="{D481C29B-35A0-4185-8560-C73F9F2B820C}" type="sibTrans" cxnId="{D95CFD0D-B092-417E-BEFE-88CD06D769A8}">
      <dgm:prSet/>
      <dgm:spPr/>
      <dgm:t>
        <a:bodyPr/>
        <a:lstStyle/>
        <a:p>
          <a:endParaRPr lang="en-US"/>
        </a:p>
      </dgm:t>
    </dgm:pt>
    <dgm:pt modelId="{A1263E3C-6696-4F21-8096-3437DC0C808A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BF07EA94-766F-44F1-987C-75BD05F7733A}" type="parTrans" cxnId="{1E6C1776-F0BA-44C9-8F32-A73AA2BD30DB}">
      <dgm:prSet/>
      <dgm:spPr/>
      <dgm:t>
        <a:bodyPr/>
        <a:lstStyle/>
        <a:p>
          <a:endParaRPr lang="en-US"/>
        </a:p>
      </dgm:t>
    </dgm:pt>
    <dgm:pt modelId="{32B42AE1-99D7-49AE-B73C-5353A54B211C}" type="sibTrans" cxnId="{1E6C1776-F0BA-44C9-8F32-A73AA2BD30DB}">
      <dgm:prSet/>
      <dgm:spPr/>
      <dgm:t>
        <a:bodyPr/>
        <a:lstStyle/>
        <a:p>
          <a:endParaRPr lang="en-US"/>
        </a:p>
      </dgm:t>
    </dgm:pt>
    <dgm:pt modelId="{6FA2F2FF-C680-4010-853F-EE5C8904440E}">
      <dgm:prSet phldrT="[Text]"/>
      <dgm:spPr/>
      <dgm:t>
        <a:bodyPr/>
        <a:lstStyle/>
        <a:p>
          <a:endParaRPr lang="en-US" dirty="0"/>
        </a:p>
      </dgm:t>
    </dgm:pt>
    <dgm:pt modelId="{5C2C906E-69CA-4E8E-81D6-3EFBD3DBAFAB}" type="parTrans" cxnId="{85519248-0841-448C-864C-EDCE16A40C17}">
      <dgm:prSet/>
      <dgm:spPr/>
      <dgm:t>
        <a:bodyPr/>
        <a:lstStyle/>
        <a:p>
          <a:endParaRPr lang="en-US"/>
        </a:p>
      </dgm:t>
    </dgm:pt>
    <dgm:pt modelId="{0932F0F3-E16C-45EA-B713-1CC1FC5177E5}" type="sibTrans" cxnId="{85519248-0841-448C-864C-EDCE16A40C17}">
      <dgm:prSet/>
      <dgm:spPr/>
      <dgm:t>
        <a:bodyPr/>
        <a:lstStyle/>
        <a:p>
          <a:endParaRPr lang="en-US"/>
        </a:p>
      </dgm:t>
    </dgm:pt>
    <dgm:pt modelId="{03F1BEF1-F9E8-4414-974E-BB1866AFE09A}">
      <dgm:prSet phldrT="[Text]"/>
      <dgm:spPr/>
      <dgm:t>
        <a:bodyPr/>
        <a:lstStyle/>
        <a:p>
          <a:r>
            <a:rPr lang="en-US" dirty="0" smtClean="0"/>
            <a:t>Collaborative Learning</a:t>
          </a:r>
          <a:endParaRPr lang="en-US" dirty="0"/>
        </a:p>
      </dgm:t>
    </dgm:pt>
    <dgm:pt modelId="{95D7DA41-7AE2-479B-B343-E992894D0A3C}" type="parTrans" cxnId="{598DDC2D-236C-4BCF-A6A0-06F54C7BAA50}">
      <dgm:prSet/>
      <dgm:spPr/>
      <dgm:t>
        <a:bodyPr/>
        <a:lstStyle/>
        <a:p>
          <a:endParaRPr lang="en-US"/>
        </a:p>
      </dgm:t>
    </dgm:pt>
    <dgm:pt modelId="{4CCE107A-4C11-436D-9660-C21D19EDE64D}" type="sibTrans" cxnId="{598DDC2D-236C-4BCF-A6A0-06F54C7BAA50}">
      <dgm:prSet/>
      <dgm:spPr/>
      <dgm:t>
        <a:bodyPr/>
        <a:lstStyle/>
        <a:p>
          <a:endParaRPr lang="en-US"/>
        </a:p>
      </dgm:t>
    </dgm:pt>
    <dgm:pt modelId="{6352CA1C-91B9-48F7-BA89-00BBEEC254B4}">
      <dgm:prSet phldrT="[Text]"/>
      <dgm:spPr/>
      <dgm:t>
        <a:bodyPr/>
        <a:lstStyle/>
        <a:p>
          <a:endParaRPr lang="en-US" dirty="0"/>
        </a:p>
      </dgm:t>
    </dgm:pt>
    <dgm:pt modelId="{D654F6A4-3CEF-4DC5-8011-3E61E27C33F6}" type="parTrans" cxnId="{CDDC0ED8-25F4-487B-889D-52497AF9B96D}">
      <dgm:prSet/>
      <dgm:spPr/>
      <dgm:t>
        <a:bodyPr/>
        <a:lstStyle/>
        <a:p>
          <a:endParaRPr lang="en-US"/>
        </a:p>
      </dgm:t>
    </dgm:pt>
    <dgm:pt modelId="{8A7993EA-D716-4EEE-9237-BF0E97298191}" type="sibTrans" cxnId="{CDDC0ED8-25F4-487B-889D-52497AF9B96D}">
      <dgm:prSet/>
      <dgm:spPr/>
      <dgm:t>
        <a:bodyPr/>
        <a:lstStyle/>
        <a:p>
          <a:endParaRPr lang="en-US"/>
        </a:p>
      </dgm:t>
    </dgm:pt>
    <dgm:pt modelId="{8B900841-C146-4CCD-B4AF-3F4C90793969}">
      <dgm:prSet phldrT="[Text]" custT="1"/>
      <dgm:spPr/>
      <dgm:t>
        <a:bodyPr/>
        <a:lstStyle/>
        <a:p>
          <a:r>
            <a:rPr lang="en-US" sz="1600" dirty="0" smtClean="0"/>
            <a:t>Copy Center</a:t>
          </a:r>
          <a:endParaRPr lang="en-US" sz="1600" dirty="0"/>
        </a:p>
      </dgm:t>
    </dgm:pt>
    <dgm:pt modelId="{00D55874-F170-4D1C-A8F2-ABE836D414EB}" type="parTrans" cxnId="{32C75533-30F2-4B34-9D41-173CD096F2E3}">
      <dgm:prSet/>
      <dgm:spPr/>
      <dgm:t>
        <a:bodyPr/>
        <a:lstStyle/>
        <a:p>
          <a:endParaRPr lang="en-US"/>
        </a:p>
      </dgm:t>
    </dgm:pt>
    <dgm:pt modelId="{C04A0E71-D2AE-4696-9DAC-57A4BF50A1A2}" type="sibTrans" cxnId="{32C75533-30F2-4B34-9D41-173CD096F2E3}">
      <dgm:prSet/>
      <dgm:spPr/>
      <dgm:t>
        <a:bodyPr/>
        <a:lstStyle/>
        <a:p>
          <a:endParaRPr lang="en-US"/>
        </a:p>
      </dgm:t>
    </dgm:pt>
    <dgm:pt modelId="{598CF3DE-571E-42E0-A59E-4DAB4867FB61}">
      <dgm:prSet phldrT="[Text]"/>
      <dgm:spPr/>
      <dgm:t>
        <a:bodyPr/>
        <a:lstStyle/>
        <a:p>
          <a:r>
            <a:rPr lang="en-US" dirty="0" smtClean="0"/>
            <a:t>Circulation</a:t>
          </a:r>
          <a:endParaRPr lang="en-US" dirty="0"/>
        </a:p>
      </dgm:t>
    </dgm:pt>
    <dgm:pt modelId="{08A635C2-39E3-4E4A-9080-3B139A35B6F4}" type="sibTrans" cxnId="{BAFF2272-C2E4-4119-9B90-5F841BF2289A}">
      <dgm:prSet/>
      <dgm:spPr/>
      <dgm:t>
        <a:bodyPr/>
        <a:lstStyle/>
        <a:p>
          <a:endParaRPr lang="en-US"/>
        </a:p>
      </dgm:t>
    </dgm:pt>
    <dgm:pt modelId="{CDF9CE70-FF0A-479B-B676-5B8513ED0780}" type="parTrans" cxnId="{BAFF2272-C2E4-4119-9B90-5F841BF2289A}">
      <dgm:prSet/>
      <dgm:spPr/>
      <dgm:t>
        <a:bodyPr/>
        <a:lstStyle/>
        <a:p>
          <a:endParaRPr lang="en-US"/>
        </a:p>
      </dgm:t>
    </dgm:pt>
    <dgm:pt modelId="{29DA81A2-D5F9-4DEC-BB0F-0304D596B56D}" type="pres">
      <dgm:prSet presAssocID="{57F9A0AB-B517-400C-9682-B9BBC9AB1408}" presName="Cycle-Link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768127-7733-4DA2-BE71-E7862D0A181E}" type="pres">
      <dgm:prSet presAssocID="{7EBE8693-D51E-422B-BB56-9830E30B9448}" presName="Themegallery" presStyleLbl="node1" presStyleIdx="0" presStyleCnt="5"/>
      <dgm:spPr/>
      <dgm:t>
        <a:bodyPr/>
        <a:lstStyle/>
        <a:p>
          <a:endParaRPr lang="en-US"/>
        </a:p>
      </dgm:t>
    </dgm:pt>
    <dgm:pt modelId="{06943C7A-612A-43F5-9F49-F2E1056F06C9}" type="pres">
      <dgm:prSet presAssocID="{7EBE8693-D51E-422B-BB56-9830E30B9448}" presName="jihoon" presStyleCnt="0"/>
      <dgm:spPr/>
      <dgm:t>
        <a:bodyPr/>
        <a:lstStyle/>
        <a:p>
          <a:endParaRPr lang="en-US"/>
        </a:p>
      </dgm:t>
    </dgm:pt>
    <dgm:pt modelId="{2BB3A266-96E4-4EBC-8F72-84007CAA1F74}" type="pres">
      <dgm:prSet presAssocID="{7EBE8693-D51E-422B-BB56-9830E30B9448}" presName="ji" presStyleLbl="bgAcc1" presStyleIdx="0" presStyleCnt="5" custLinFactNeighborX="590" custLinFactNeighborY="3033"/>
      <dgm:spPr/>
      <dgm:t>
        <a:bodyPr/>
        <a:lstStyle/>
        <a:p>
          <a:endParaRPr lang="en-US"/>
        </a:p>
      </dgm:t>
    </dgm:pt>
    <dgm:pt modelId="{3E783C1D-D699-4A9E-9563-57125B27F1C7}" type="pres">
      <dgm:prSet presAssocID="{7EBE8693-D51E-422B-BB56-9830E30B9448}" presName="hoon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F8A07-1237-40FE-A959-F7D030F4ABFD}" type="pres">
      <dgm:prSet presAssocID="{5B585F1F-6BBE-477D-B947-874CFCFA66E1}" presName="sibTrans" presStyleLbl="vennNode1" presStyleIdx="0" presStyleCnt="5"/>
      <dgm:spPr/>
      <dgm:t>
        <a:bodyPr/>
        <a:lstStyle/>
        <a:p>
          <a:endParaRPr lang="en-US"/>
        </a:p>
      </dgm:t>
    </dgm:pt>
    <dgm:pt modelId="{8BB6576A-38F4-463E-9EA1-0914A05784CB}" type="pres">
      <dgm:prSet presAssocID="{78F8A5F6-1A6D-4F21-82B8-DE8B1F94BC67}" presName="Themegallery" presStyleLbl="node1" presStyleIdx="1" presStyleCnt="5"/>
      <dgm:spPr/>
      <dgm:t>
        <a:bodyPr/>
        <a:lstStyle/>
        <a:p>
          <a:endParaRPr lang="en-US"/>
        </a:p>
      </dgm:t>
    </dgm:pt>
    <dgm:pt modelId="{DF00C494-0349-4330-9C1E-ACA08C2E163C}" type="pres">
      <dgm:prSet presAssocID="{78F8A5F6-1A6D-4F21-82B8-DE8B1F94BC67}" presName="jihoon" presStyleCnt="0"/>
      <dgm:spPr/>
      <dgm:t>
        <a:bodyPr/>
        <a:lstStyle/>
        <a:p>
          <a:endParaRPr lang="en-US"/>
        </a:p>
      </dgm:t>
    </dgm:pt>
    <dgm:pt modelId="{F99E417B-4B97-4C7B-B91D-7DB55F9D3021}" type="pres">
      <dgm:prSet presAssocID="{78F8A5F6-1A6D-4F21-82B8-DE8B1F94BC67}" presName="ji" presStyleLbl="bgAcc1" presStyleIdx="1" presStyleCnt="5"/>
      <dgm:spPr/>
      <dgm:t>
        <a:bodyPr/>
        <a:lstStyle/>
        <a:p>
          <a:endParaRPr lang="en-US"/>
        </a:p>
      </dgm:t>
    </dgm:pt>
    <dgm:pt modelId="{5F2DF71F-CA57-485E-8FD6-755541A98B2C}" type="pres">
      <dgm:prSet presAssocID="{78F8A5F6-1A6D-4F21-82B8-DE8B1F94BC67}" presName="hoon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0FE17-BF76-4273-8597-F06DE6F910F2}" type="pres">
      <dgm:prSet presAssocID="{99B72286-21C7-47C8-A91B-5B62D05F3E6A}" presName="sibTrans" presStyleLbl="vennNode1" presStyleIdx="1" presStyleCnt="5"/>
      <dgm:spPr/>
      <dgm:t>
        <a:bodyPr/>
        <a:lstStyle/>
        <a:p>
          <a:endParaRPr lang="en-US"/>
        </a:p>
      </dgm:t>
    </dgm:pt>
    <dgm:pt modelId="{FA606466-908A-47AB-91EE-415DC796F96E}" type="pres">
      <dgm:prSet presAssocID="{34BE7B72-F639-4E47-A647-900F6ED9977A}" presName="Themegallery" presStyleLbl="node1" presStyleIdx="2" presStyleCnt="5"/>
      <dgm:spPr/>
      <dgm:t>
        <a:bodyPr/>
        <a:lstStyle/>
        <a:p>
          <a:endParaRPr lang="en-US"/>
        </a:p>
      </dgm:t>
    </dgm:pt>
    <dgm:pt modelId="{08051245-4145-4DE1-A886-DE563DCE3E13}" type="pres">
      <dgm:prSet presAssocID="{34BE7B72-F639-4E47-A647-900F6ED9977A}" presName="jihoon" presStyleCnt="0"/>
      <dgm:spPr/>
      <dgm:t>
        <a:bodyPr/>
        <a:lstStyle/>
        <a:p>
          <a:endParaRPr lang="en-US"/>
        </a:p>
      </dgm:t>
    </dgm:pt>
    <dgm:pt modelId="{0B0B6D8C-1DF5-4BDF-9CC6-A2DE39F2289F}" type="pres">
      <dgm:prSet presAssocID="{34BE7B72-F639-4E47-A647-900F6ED9977A}" presName="ji" presStyleLbl="bgAcc1" presStyleIdx="2" presStyleCnt="5"/>
      <dgm:spPr/>
      <dgm:t>
        <a:bodyPr/>
        <a:lstStyle/>
        <a:p>
          <a:endParaRPr lang="en-US"/>
        </a:p>
      </dgm:t>
    </dgm:pt>
    <dgm:pt modelId="{C55C1C41-11AF-4490-8812-16D373FDD6D2}" type="pres">
      <dgm:prSet presAssocID="{34BE7B72-F639-4E47-A647-900F6ED9977A}" presName="hoon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53A15-BA68-4BA6-95DE-5AFC3C8ECED9}" type="pres">
      <dgm:prSet presAssocID="{D481C29B-35A0-4185-8560-C73F9F2B820C}" presName="sibTrans" presStyleLbl="vennNode1" presStyleIdx="2" presStyleCnt="5"/>
      <dgm:spPr/>
      <dgm:t>
        <a:bodyPr/>
        <a:lstStyle/>
        <a:p>
          <a:endParaRPr lang="en-US"/>
        </a:p>
      </dgm:t>
    </dgm:pt>
    <dgm:pt modelId="{6F833433-AC84-4E02-9221-405168382DE0}" type="pres">
      <dgm:prSet presAssocID="{6FA2F2FF-C680-4010-853F-EE5C8904440E}" presName="Themegallery" presStyleLbl="node1" presStyleIdx="3" presStyleCnt="5"/>
      <dgm:spPr/>
      <dgm:t>
        <a:bodyPr/>
        <a:lstStyle/>
        <a:p>
          <a:endParaRPr lang="en-US"/>
        </a:p>
      </dgm:t>
    </dgm:pt>
    <dgm:pt modelId="{A49E6267-159A-4917-B5EE-90DFD002EE1A}" type="pres">
      <dgm:prSet presAssocID="{6FA2F2FF-C680-4010-853F-EE5C8904440E}" presName="jihoon" presStyleCnt="0"/>
      <dgm:spPr/>
      <dgm:t>
        <a:bodyPr/>
        <a:lstStyle/>
        <a:p>
          <a:endParaRPr lang="en-US"/>
        </a:p>
      </dgm:t>
    </dgm:pt>
    <dgm:pt modelId="{09921BF2-E59F-4A21-A3B3-53A89EBAAC4D}" type="pres">
      <dgm:prSet presAssocID="{6FA2F2FF-C680-4010-853F-EE5C8904440E}" presName="ji" presStyleLbl="bgAcc1" presStyleIdx="3" presStyleCnt="5"/>
      <dgm:spPr/>
      <dgm:t>
        <a:bodyPr/>
        <a:lstStyle/>
        <a:p>
          <a:endParaRPr lang="en-US"/>
        </a:p>
      </dgm:t>
    </dgm:pt>
    <dgm:pt modelId="{A657EF9F-7412-4A85-9BA2-14BF93F28314}" type="pres">
      <dgm:prSet presAssocID="{6FA2F2FF-C680-4010-853F-EE5C8904440E}" presName="hoon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3C6F6-621B-4AAF-AEDE-AD6CE9AE3753}" type="pres">
      <dgm:prSet presAssocID="{0932F0F3-E16C-45EA-B713-1CC1FC5177E5}" presName="sibTrans" presStyleLbl="vennNode1" presStyleIdx="3" presStyleCnt="5"/>
      <dgm:spPr/>
      <dgm:t>
        <a:bodyPr/>
        <a:lstStyle/>
        <a:p>
          <a:endParaRPr lang="en-US"/>
        </a:p>
      </dgm:t>
    </dgm:pt>
    <dgm:pt modelId="{16632822-8F68-4BDE-9184-48E49E597138}" type="pres">
      <dgm:prSet presAssocID="{6352CA1C-91B9-48F7-BA89-00BBEEC254B4}" presName="Themegallery" presStyleLbl="node1" presStyleIdx="4" presStyleCnt="5"/>
      <dgm:spPr/>
      <dgm:t>
        <a:bodyPr/>
        <a:lstStyle/>
        <a:p>
          <a:endParaRPr lang="en-US"/>
        </a:p>
      </dgm:t>
    </dgm:pt>
    <dgm:pt modelId="{07BA825F-63F3-48FD-BA66-9F215CC06473}" type="pres">
      <dgm:prSet presAssocID="{6352CA1C-91B9-48F7-BA89-00BBEEC254B4}" presName="jihoon" presStyleCnt="0"/>
      <dgm:spPr/>
      <dgm:t>
        <a:bodyPr/>
        <a:lstStyle/>
        <a:p>
          <a:endParaRPr lang="en-US"/>
        </a:p>
      </dgm:t>
    </dgm:pt>
    <dgm:pt modelId="{B3A21B7D-E3CA-4D86-95CC-618A4953D412}" type="pres">
      <dgm:prSet presAssocID="{6352CA1C-91B9-48F7-BA89-00BBEEC254B4}" presName="ji" presStyleLbl="bgAcc1" presStyleIdx="4" presStyleCnt="5"/>
      <dgm:spPr/>
      <dgm:t>
        <a:bodyPr/>
        <a:lstStyle/>
        <a:p>
          <a:endParaRPr lang="en-US"/>
        </a:p>
      </dgm:t>
    </dgm:pt>
    <dgm:pt modelId="{24A8808A-D0D5-4890-BCA8-85274CC87364}" type="pres">
      <dgm:prSet presAssocID="{6352CA1C-91B9-48F7-BA89-00BBEEC254B4}" presName="hoon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7FC44-6D86-41F3-B492-31D5B9485A45}" type="pres">
      <dgm:prSet presAssocID="{8A7993EA-D716-4EEE-9237-BF0E97298191}" presName="sibTrans" presStyleLbl="vennNode1" presStyleIdx="4" presStyleCnt="5"/>
      <dgm:spPr/>
      <dgm:t>
        <a:bodyPr/>
        <a:lstStyle/>
        <a:p>
          <a:endParaRPr lang="en-US"/>
        </a:p>
      </dgm:t>
    </dgm:pt>
  </dgm:ptLst>
  <dgm:cxnLst>
    <dgm:cxn modelId="{2797A210-8329-4712-9CA4-C29856297DBD}" type="presOf" srcId="{0932F0F3-E16C-45EA-B713-1CC1FC5177E5}" destId="{8073C6F6-621B-4AAF-AEDE-AD6CE9AE3753}" srcOrd="0" destOrd="0" presId="urn:Themegallery.com/smartart/show1"/>
    <dgm:cxn modelId="{598DDC2D-236C-4BCF-A6A0-06F54C7BAA50}" srcId="{6FA2F2FF-C680-4010-853F-EE5C8904440E}" destId="{03F1BEF1-F9E8-4414-974E-BB1866AFE09A}" srcOrd="0" destOrd="0" parTransId="{95D7DA41-7AE2-479B-B343-E992894D0A3C}" sibTransId="{4CCE107A-4C11-436D-9660-C21D19EDE64D}"/>
    <dgm:cxn modelId="{46E16621-6D43-44A8-9FE7-865E71BC9157}" srcId="{57F9A0AB-B517-400C-9682-B9BBC9AB1408}" destId="{7EBE8693-D51E-422B-BB56-9830E30B9448}" srcOrd="0" destOrd="0" parTransId="{74DB9088-AF8A-4BD9-83F9-5AA19635F1E4}" sibTransId="{5B585F1F-6BBE-477D-B947-874CFCFA66E1}"/>
    <dgm:cxn modelId="{0C143007-6C44-4A78-BDBC-841E12BF0538}" type="presOf" srcId="{598CF3DE-571E-42E0-A59E-4DAB4867FB61}" destId="{5F2DF71F-CA57-485E-8FD6-755541A98B2C}" srcOrd="0" destOrd="0" presId="urn:Themegallery.com/smartart/show1"/>
    <dgm:cxn modelId="{7B3FD321-3156-45D3-8241-262458058D5D}" srcId="{7EBE8693-D51E-422B-BB56-9830E30B9448}" destId="{CE277230-0C92-43F0-95E4-0FDDB3230253}" srcOrd="0" destOrd="0" parTransId="{27D058B9-6BAB-4981-B35A-D1F1C0A375A6}" sibTransId="{C469F8E6-DEBF-44BE-B59A-E62D8E08EA51}"/>
    <dgm:cxn modelId="{BD8680FA-00B5-48C0-932A-3E136485CBD2}" type="presOf" srcId="{78F8A5F6-1A6D-4F21-82B8-DE8B1F94BC67}" destId="{8BB6576A-38F4-463E-9EA1-0914A05784CB}" srcOrd="0" destOrd="0" presId="urn:Themegallery.com/smartart/show1"/>
    <dgm:cxn modelId="{DC5EAF7D-AC8D-4189-89A0-A49E8A0BDBF8}" type="presOf" srcId="{34BE7B72-F639-4E47-A647-900F6ED9977A}" destId="{FA606466-908A-47AB-91EE-415DC796F96E}" srcOrd="0" destOrd="0" presId="urn:Themegallery.com/smartart/show1"/>
    <dgm:cxn modelId="{CFB1C0C7-0FAF-4BAA-8400-17CB47A3A39E}" type="presOf" srcId="{8A7993EA-D716-4EEE-9237-BF0E97298191}" destId="{5C37FC44-6D86-41F3-B492-31D5B9485A45}" srcOrd="0" destOrd="0" presId="urn:Themegallery.com/smartart/show1"/>
    <dgm:cxn modelId="{57BCA06E-F4AD-4354-AD42-C98E90944339}" srcId="{57F9A0AB-B517-400C-9682-B9BBC9AB1408}" destId="{78F8A5F6-1A6D-4F21-82B8-DE8B1F94BC67}" srcOrd="1" destOrd="0" parTransId="{C2290AA8-B33A-498D-A3C7-1ED7B526F7E5}" sibTransId="{99B72286-21C7-47C8-A91B-5B62D05F3E6A}"/>
    <dgm:cxn modelId="{34C0B254-9521-4F18-B0C2-2295449E971E}" type="presOf" srcId="{5B585F1F-6BBE-477D-B947-874CFCFA66E1}" destId="{F8CF8A07-1237-40FE-A959-F7D030F4ABFD}" srcOrd="0" destOrd="0" presId="urn:Themegallery.com/smartart/show1"/>
    <dgm:cxn modelId="{053BC089-3EF0-4D1B-8294-65B914820CD1}" type="presOf" srcId="{6FA2F2FF-C680-4010-853F-EE5C8904440E}" destId="{6F833433-AC84-4E02-9221-405168382DE0}" srcOrd="0" destOrd="0" presId="urn:Themegallery.com/smartart/show1"/>
    <dgm:cxn modelId="{8BC8F026-C776-4F67-BB43-84FF5FE5EE68}" type="presOf" srcId="{D481C29B-35A0-4185-8560-C73F9F2B820C}" destId="{55253A15-BA68-4BA6-95DE-5AFC3C8ECED9}" srcOrd="0" destOrd="0" presId="urn:Themegallery.com/smartart/show1"/>
    <dgm:cxn modelId="{CD06F7C9-D7B5-4901-851A-1725FE9FC3DC}" type="presOf" srcId="{57F9A0AB-B517-400C-9682-B9BBC9AB1408}" destId="{29DA81A2-D5F9-4DEC-BB0F-0304D596B56D}" srcOrd="0" destOrd="0" presId="urn:Themegallery.com/smartart/show1"/>
    <dgm:cxn modelId="{D95CFD0D-B092-417E-BEFE-88CD06D769A8}" srcId="{57F9A0AB-B517-400C-9682-B9BBC9AB1408}" destId="{34BE7B72-F639-4E47-A647-900F6ED9977A}" srcOrd="2" destOrd="0" parTransId="{C5E6AF88-CCD8-4684-8F66-37B53EEC5187}" sibTransId="{D481C29B-35A0-4185-8560-C73F9F2B820C}"/>
    <dgm:cxn modelId="{32C75533-30F2-4B34-9D41-173CD096F2E3}" srcId="{6352CA1C-91B9-48F7-BA89-00BBEEC254B4}" destId="{8B900841-C146-4CCD-B4AF-3F4C90793969}" srcOrd="0" destOrd="0" parTransId="{00D55874-F170-4D1C-A8F2-ABE836D414EB}" sibTransId="{C04A0E71-D2AE-4696-9DAC-57A4BF50A1A2}"/>
    <dgm:cxn modelId="{F43656D0-C360-4847-9082-84772CCCA39D}" type="presOf" srcId="{99B72286-21C7-47C8-A91B-5B62D05F3E6A}" destId="{1AA0FE17-BF76-4273-8597-F06DE6F910F2}" srcOrd="0" destOrd="0" presId="urn:Themegallery.com/smartart/show1"/>
    <dgm:cxn modelId="{CDDC0ED8-25F4-487B-889D-52497AF9B96D}" srcId="{57F9A0AB-B517-400C-9682-B9BBC9AB1408}" destId="{6352CA1C-91B9-48F7-BA89-00BBEEC254B4}" srcOrd="4" destOrd="0" parTransId="{D654F6A4-3CEF-4DC5-8011-3E61E27C33F6}" sibTransId="{8A7993EA-D716-4EEE-9237-BF0E97298191}"/>
    <dgm:cxn modelId="{70C4D06A-22A5-4975-ACA5-3C843DF068D2}" type="presOf" srcId="{7EBE8693-D51E-422B-BB56-9830E30B9448}" destId="{EE768127-7733-4DA2-BE71-E7862D0A181E}" srcOrd="0" destOrd="0" presId="urn:Themegallery.com/smartart/show1"/>
    <dgm:cxn modelId="{BAFF2272-C2E4-4119-9B90-5F841BF2289A}" srcId="{78F8A5F6-1A6D-4F21-82B8-DE8B1F94BC67}" destId="{598CF3DE-571E-42E0-A59E-4DAB4867FB61}" srcOrd="0" destOrd="0" parTransId="{CDF9CE70-FF0A-479B-B676-5B8513ED0780}" sibTransId="{08A635C2-39E3-4E4A-9080-3B139A35B6F4}"/>
    <dgm:cxn modelId="{900C7931-25A0-4227-ABC6-5308357F24C5}" type="presOf" srcId="{03F1BEF1-F9E8-4414-974E-BB1866AFE09A}" destId="{A657EF9F-7412-4A85-9BA2-14BF93F28314}" srcOrd="0" destOrd="0" presId="urn:Themegallery.com/smartart/show1"/>
    <dgm:cxn modelId="{5077DD94-6319-4D7B-B866-E7B0A0A54E21}" type="presOf" srcId="{6352CA1C-91B9-48F7-BA89-00BBEEC254B4}" destId="{16632822-8F68-4BDE-9184-48E49E597138}" srcOrd="0" destOrd="0" presId="urn:Themegallery.com/smartart/show1"/>
    <dgm:cxn modelId="{85519248-0841-448C-864C-EDCE16A40C17}" srcId="{57F9A0AB-B517-400C-9682-B9BBC9AB1408}" destId="{6FA2F2FF-C680-4010-853F-EE5C8904440E}" srcOrd="3" destOrd="0" parTransId="{5C2C906E-69CA-4E8E-81D6-3EFBD3DBAFAB}" sibTransId="{0932F0F3-E16C-45EA-B713-1CC1FC5177E5}"/>
    <dgm:cxn modelId="{1E6C1776-F0BA-44C9-8F32-A73AA2BD30DB}" srcId="{34BE7B72-F639-4E47-A647-900F6ED9977A}" destId="{A1263E3C-6696-4F21-8096-3437DC0C808A}" srcOrd="0" destOrd="0" parTransId="{BF07EA94-766F-44F1-987C-75BD05F7733A}" sibTransId="{32B42AE1-99D7-49AE-B73C-5353A54B211C}"/>
    <dgm:cxn modelId="{1E7966BA-FA99-4B71-85A0-8E0AD1E11B06}" type="presOf" srcId="{8B900841-C146-4CCD-B4AF-3F4C90793969}" destId="{24A8808A-D0D5-4890-BCA8-85274CC87364}" srcOrd="0" destOrd="0" presId="urn:Themegallery.com/smartart/show1"/>
    <dgm:cxn modelId="{1AD4CF03-2A8A-44D1-9154-8E1570E99355}" type="presOf" srcId="{CE277230-0C92-43F0-95E4-0FDDB3230253}" destId="{3E783C1D-D699-4A9E-9563-57125B27F1C7}" srcOrd="0" destOrd="0" presId="urn:Themegallery.com/smartart/show1"/>
    <dgm:cxn modelId="{C45E863A-27B9-456D-94A2-37B880525167}" type="presOf" srcId="{A1263E3C-6696-4F21-8096-3437DC0C808A}" destId="{C55C1C41-11AF-4490-8812-16D373FDD6D2}" srcOrd="0" destOrd="0" presId="urn:Themegallery.com/smartart/show1"/>
    <dgm:cxn modelId="{D685E8B6-66F5-4DC9-9FC9-FF94CE499769}" type="presParOf" srcId="{29DA81A2-D5F9-4DEC-BB0F-0304D596B56D}" destId="{EE768127-7733-4DA2-BE71-E7862D0A181E}" srcOrd="0" destOrd="0" presId="urn:Themegallery.com/smartart/show1"/>
    <dgm:cxn modelId="{00FCD661-BBE5-4828-B5AA-D45B86D4E807}" type="presParOf" srcId="{29DA81A2-D5F9-4DEC-BB0F-0304D596B56D}" destId="{06943C7A-612A-43F5-9F49-F2E1056F06C9}" srcOrd="1" destOrd="0" presId="urn:Themegallery.com/smartart/show1"/>
    <dgm:cxn modelId="{5153229F-4AE8-4BCC-AEDC-46392356084F}" type="presParOf" srcId="{06943C7A-612A-43F5-9F49-F2E1056F06C9}" destId="{2BB3A266-96E4-4EBC-8F72-84007CAA1F74}" srcOrd="0" destOrd="0" presId="urn:Themegallery.com/smartart/show1"/>
    <dgm:cxn modelId="{AA8F2B69-1568-454E-B068-F99D37BD086D}" type="presParOf" srcId="{06943C7A-612A-43F5-9F49-F2E1056F06C9}" destId="{3E783C1D-D699-4A9E-9563-57125B27F1C7}" srcOrd="1" destOrd="0" presId="urn:Themegallery.com/smartart/show1"/>
    <dgm:cxn modelId="{D91C103F-71F5-4A74-841D-26239F145600}" type="presParOf" srcId="{29DA81A2-D5F9-4DEC-BB0F-0304D596B56D}" destId="{F8CF8A07-1237-40FE-A959-F7D030F4ABFD}" srcOrd="2" destOrd="0" presId="urn:Themegallery.com/smartart/show1"/>
    <dgm:cxn modelId="{C24E1744-7DF8-44A5-8666-0DE1A54ECCF9}" type="presParOf" srcId="{29DA81A2-D5F9-4DEC-BB0F-0304D596B56D}" destId="{8BB6576A-38F4-463E-9EA1-0914A05784CB}" srcOrd="3" destOrd="0" presId="urn:Themegallery.com/smartart/show1"/>
    <dgm:cxn modelId="{7888CB4E-2021-443B-BB57-68B51BDF82AA}" type="presParOf" srcId="{29DA81A2-D5F9-4DEC-BB0F-0304D596B56D}" destId="{DF00C494-0349-4330-9C1E-ACA08C2E163C}" srcOrd="4" destOrd="0" presId="urn:Themegallery.com/smartart/show1"/>
    <dgm:cxn modelId="{A623131B-5A9F-4406-A7BA-BC8EC8E8D235}" type="presParOf" srcId="{DF00C494-0349-4330-9C1E-ACA08C2E163C}" destId="{F99E417B-4B97-4C7B-B91D-7DB55F9D3021}" srcOrd="0" destOrd="0" presId="urn:Themegallery.com/smartart/show1"/>
    <dgm:cxn modelId="{36864C3B-08A4-444B-A7EC-1945D7A77C59}" type="presParOf" srcId="{DF00C494-0349-4330-9C1E-ACA08C2E163C}" destId="{5F2DF71F-CA57-485E-8FD6-755541A98B2C}" srcOrd="1" destOrd="0" presId="urn:Themegallery.com/smartart/show1"/>
    <dgm:cxn modelId="{9185F005-E2AC-4CA8-A30E-B9036D900694}" type="presParOf" srcId="{29DA81A2-D5F9-4DEC-BB0F-0304D596B56D}" destId="{1AA0FE17-BF76-4273-8597-F06DE6F910F2}" srcOrd="5" destOrd="0" presId="urn:Themegallery.com/smartart/show1"/>
    <dgm:cxn modelId="{DEC64BF9-697F-42EE-9660-55E850993503}" type="presParOf" srcId="{29DA81A2-D5F9-4DEC-BB0F-0304D596B56D}" destId="{FA606466-908A-47AB-91EE-415DC796F96E}" srcOrd="6" destOrd="0" presId="urn:Themegallery.com/smartart/show1"/>
    <dgm:cxn modelId="{DF88A186-8524-43F0-8FB2-E83F68FCA6BE}" type="presParOf" srcId="{29DA81A2-D5F9-4DEC-BB0F-0304D596B56D}" destId="{08051245-4145-4DE1-A886-DE563DCE3E13}" srcOrd="7" destOrd="0" presId="urn:Themegallery.com/smartart/show1"/>
    <dgm:cxn modelId="{F8D50A48-769F-4F71-A264-477AF447E233}" type="presParOf" srcId="{08051245-4145-4DE1-A886-DE563DCE3E13}" destId="{0B0B6D8C-1DF5-4BDF-9CC6-A2DE39F2289F}" srcOrd="0" destOrd="0" presId="urn:Themegallery.com/smartart/show1"/>
    <dgm:cxn modelId="{2CCF14A1-9BC2-4CFE-9C7C-2E8AC6F31D64}" type="presParOf" srcId="{08051245-4145-4DE1-A886-DE563DCE3E13}" destId="{C55C1C41-11AF-4490-8812-16D373FDD6D2}" srcOrd="1" destOrd="0" presId="urn:Themegallery.com/smartart/show1"/>
    <dgm:cxn modelId="{E83919F0-6F7D-40A4-8B3C-9F59F6C5A762}" type="presParOf" srcId="{29DA81A2-D5F9-4DEC-BB0F-0304D596B56D}" destId="{55253A15-BA68-4BA6-95DE-5AFC3C8ECED9}" srcOrd="8" destOrd="0" presId="urn:Themegallery.com/smartart/show1"/>
    <dgm:cxn modelId="{92F4A938-9C92-498F-B4C4-76C22FEF5B96}" type="presParOf" srcId="{29DA81A2-D5F9-4DEC-BB0F-0304D596B56D}" destId="{6F833433-AC84-4E02-9221-405168382DE0}" srcOrd="9" destOrd="0" presId="urn:Themegallery.com/smartart/show1"/>
    <dgm:cxn modelId="{6315FF38-08A5-424A-AD8A-8792A037AC7E}" type="presParOf" srcId="{29DA81A2-D5F9-4DEC-BB0F-0304D596B56D}" destId="{A49E6267-159A-4917-B5EE-90DFD002EE1A}" srcOrd="10" destOrd="0" presId="urn:Themegallery.com/smartart/show1"/>
    <dgm:cxn modelId="{804CFDD1-128D-4F5B-8CFE-62F4BB0A2A5D}" type="presParOf" srcId="{A49E6267-159A-4917-B5EE-90DFD002EE1A}" destId="{09921BF2-E59F-4A21-A3B3-53A89EBAAC4D}" srcOrd="0" destOrd="0" presId="urn:Themegallery.com/smartart/show1"/>
    <dgm:cxn modelId="{A27DED8E-D9B3-4E09-B799-674D445748D5}" type="presParOf" srcId="{A49E6267-159A-4917-B5EE-90DFD002EE1A}" destId="{A657EF9F-7412-4A85-9BA2-14BF93F28314}" srcOrd="1" destOrd="0" presId="urn:Themegallery.com/smartart/show1"/>
    <dgm:cxn modelId="{2BCD9346-B32E-467C-8047-23E3B5B877E9}" type="presParOf" srcId="{29DA81A2-D5F9-4DEC-BB0F-0304D596B56D}" destId="{8073C6F6-621B-4AAF-AEDE-AD6CE9AE3753}" srcOrd="11" destOrd="0" presId="urn:Themegallery.com/smartart/show1"/>
    <dgm:cxn modelId="{1C7A8EF7-B7A8-4FD0-B938-0126646BC9F8}" type="presParOf" srcId="{29DA81A2-D5F9-4DEC-BB0F-0304D596B56D}" destId="{16632822-8F68-4BDE-9184-48E49E597138}" srcOrd="12" destOrd="0" presId="urn:Themegallery.com/smartart/show1"/>
    <dgm:cxn modelId="{42E40850-8332-41EF-A5CA-F1D9ECB7570C}" type="presParOf" srcId="{29DA81A2-D5F9-4DEC-BB0F-0304D596B56D}" destId="{07BA825F-63F3-48FD-BA66-9F215CC06473}" srcOrd="13" destOrd="0" presId="urn:Themegallery.com/smartart/show1"/>
    <dgm:cxn modelId="{BC0582A6-37B2-4AF9-B086-CD3AB0E7A448}" type="presParOf" srcId="{07BA825F-63F3-48FD-BA66-9F215CC06473}" destId="{B3A21B7D-E3CA-4D86-95CC-618A4953D412}" srcOrd="0" destOrd="0" presId="urn:Themegallery.com/smartart/show1"/>
    <dgm:cxn modelId="{6760DF66-5FBD-4C34-A312-6CE02DFEC776}" type="presParOf" srcId="{07BA825F-63F3-48FD-BA66-9F215CC06473}" destId="{24A8808A-D0D5-4890-BCA8-85274CC87364}" srcOrd="1" destOrd="0" presId="urn:Themegallery.com/smartart/show1"/>
    <dgm:cxn modelId="{2C025CC1-0974-4117-9181-5975908350A5}" type="presParOf" srcId="{29DA81A2-D5F9-4DEC-BB0F-0304D596B56D}" destId="{5C37FC44-6D86-41F3-B492-31D5B9485A45}" srcOrd="14" destOrd="0" presId="urn:Themegallery.com/smartart/show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Themegallery.com/smartart/show1">
  <dgm:title val="show1(Yoon 1.0)"/>
  <dgm:desc val="Copyright Guild Design, Inc. (www.themegallery.com) All rights reserved."/>
  <dgm:catLst>
    <dgm:cat type="other" pri="901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ycle-Link">
    <dgm:varLst>
      <dgm:resizeHandles val="exact"/>
    </dgm:varLst>
    <dgm:choose name="Name13">
      <dgm:if name="Name15" axis="ch" ptType="node" func="cnt" op="equ" val="2">
        <dgm:alg type="cycle">
          <dgm:param type="stAng" val="0"/>
          <dgm:param type="spanAng" val="360"/>
        </dgm:alg>
      </dgm:if>
      <dgm:if name="Name16" axis="ch" ptType="node" func="cnt" op="equ" val="3">
        <dgm:alg type="cycle">
          <dgm:param type="stAng" val="-60"/>
          <dgm:param type="spanAng" val="360"/>
        </dgm:alg>
      </dgm:if>
      <dgm:if name="Name17" axis="ch" ptType="node" func="cnt" op="equ" val="4">
        <dgm:alg type="cycle">
          <dgm:param type="stAng" val="-45"/>
          <dgm:param type="spanAng" val="360"/>
        </dgm:alg>
      </dgm:if>
      <dgm:if name="Name18" axis="ch" ptType="node" func="cnt" op="equ" val="5">
        <dgm:alg type="cycle">
          <dgm:param type="stAng" val="-36"/>
          <dgm:param type="spanAng" val="360"/>
        </dgm:alg>
      </dgm:if>
      <dgm:if name="Name19" axis="ch" ptType="node" func="cnt" op="equ" val="6">
        <dgm:alg type="cycle">
          <dgm:param type="stAng" val="0"/>
          <dgm:param type="spanAng" val="360"/>
        </dgm:alg>
      </dgm:if>
      <dgm:else name="Name14">
        <dgm:alg type="cycle">
          <dgm:param type="stAng" val="0"/>
          <dgm:param type="spanAng" val="360"/>
        </dgm:alg>
      </dgm:else>
    </dgm:choose>
    <dgm:choose name="Name4xx">
      <dgm:if name="Name5xx" axis="ch" ptType="node" func="cnt" op="lte" val="2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35"/>
          <dgm:constr type="h" for="ch" ptType="sibTrans" refType="w" refFor="ch" refForName="Themegallery" fact="1.75"/>
        </dgm:constrLst>
      </dgm:if>
      <dgm:if name="Name6xx" axis="ch" ptType="node" func="cnt" op="equ" val="3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1"/>
          <dgm:constr type="h" for="ch" ptType="sibTrans" refType="w" refFor="ch" refForName="Themegallery" fact="1.75"/>
        </dgm:constrLst>
      </dgm:if>
      <dgm:if name="Name7xx" axis="ch" ptType="node" func="cnt" op="equ" val="4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4"/>
          <dgm:constr type="h" for="ch" ptType="sibTrans" refType="w" refFor="ch" refForName="Themegallery" fact="1.75"/>
        </dgm:constrLst>
      </dgm:if>
      <dgm:if name="Name8xx" axis="ch" ptType="node" func="cnt" op="equ" val="5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12"/>
          <dgm:constr type="h" for="ch" ptType="sibTrans" refType="w" refFor="ch" refForName="Themegallery" fact="1.75"/>
        </dgm:constrLst>
      </dgm:if>
      <dgm:if name="Name9xx" axis="ch" ptType="node" func="cnt" op="equ" val="6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32"/>
          <dgm:constr type="h" for="ch" ptType="sibTrans" refType="w" refFor="ch" refForName="Themegallery" fact="1.75"/>
        </dgm:constrLst>
      </dgm:if>
      <dgm:if name="Name10xx" axis="ch" ptType="node" func="cnt" op="equ" val="7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19"/>
          <dgm:constr type="h" for="ch" ptType="sibTrans" refType="w" refFor="ch" refForName="Themegallery" fact="1.75"/>
        </dgm:constrLst>
      </dgm:if>
      <dgm:if name="Name10xxe" axis="ch" ptType="node" func="cnt" op="equ" val="8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1"/>
          <dgm:constr type="h" for="ch" ptType="sibTrans" refType="w" refFor="ch" refForName="Themegallery" fact="1.75"/>
        </dgm:constrLst>
      </dgm:if>
      <dgm:else name="Name11xx">
        <dgm:constrLst>
          <dgm:constr type="w" for="ch" forName="Themegallery" refType="w"/>
          <dgm:constr type="w" for="ch" forName="jihoon" refType="w" refFor="ch" refForName="Themegallery" fact="2.25"/>
          <dgm:constr type="h" for="ch" forName="jihoon" refType="w" refFor="ch" refForName="jihoon"/>
          <dgm:constr type="diam" val="1"/>
          <dgm:constr type="diam" for="ch" ptType="sibTrans" refType="diam" op="equ"/>
          <dgm:constr type="sibSp" refType="w" refFor="ch" refForName="Themegallery" fact="-0.21"/>
          <dgm:constr type="h" for="ch" ptType="sibTrans" refType="w" refFor="ch" refForName="Themegallery" fact="1.75"/>
        </dgm:constrLst>
      </dgm:else>
    </dgm:choose>
    <dgm:ruleLst>
      <dgm:rule type="diam" val="INF" fact="NaN" max="NaN"/>
    </dgm:ruleLst>
    <dgm:forEach name="jihoonaaa" axis="ch" ptType="node">
      <dgm:layoutNode name="Themegallery" styleLbl="node1">
        <dgm:alg type="tx">
          <dgm:param type="txAnchorVertCh" val="mid"/>
        </dgm:alg>
        <dgm:shape xmlns:r="http://schemas.openxmlformats.org/officeDocument/2006/relationships" type="ellipse" r:blip="" zOrderOff="99999999">
          <dgm:adjLst/>
        </dgm:shape>
        <dgm:presOf axis="self" ptType="node"/>
        <dgm:constrLst>
          <dgm:constr type="h" refType="w"/>
          <dgm:constr type="primFontSz" val="24"/>
          <dgm:constr type="lMarg" refType="primFontSz" fact="0"/>
          <dgm:constr type="rMarg" refType="primFontSz" fact="0"/>
          <dgm:constr type="tMarg" refType="primFontSz" fact="0"/>
          <dgm:constr type="bMarg" refType="primFontSz" fact="0"/>
        </dgm:constrLst>
        <dgm:ruleLst>
          <dgm:rule type="primFontSz" val="1" fact="NaN" max="NaN"/>
        </dgm:ruleLst>
      </dgm:layoutNode>
      <dgm:layoutNode name="jihoon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ji" refType="w"/>
          <dgm:constr type="h" for="ch" forName="ji" refType="w"/>
          <dgm:constr type="w" for="ch" forName="hoon" refType="w" fact="0.945"/>
          <dgm:constr type="h" for="ch" forName="hoon" refType="w" fact="0.945"/>
          <dgm:constr type="ctrX" for="ch" forName="hoon" refType="w" refFor="ch" refForName="ji" fact="0.5"/>
          <dgm:constr type="ctrY" for="ch" forName="hoon" refType="h" refFor="ch" refForName="ji" fact="0.5"/>
        </dgm:constrLst>
        <dgm:ruleLst/>
        <dgm:layoutNode name="ji" styleLbl="bgAcc1">
          <dgm:alg type="sp"/>
          <dgm:shape xmlns:r="http://schemas.openxmlformats.org/officeDocument/2006/relationships" type="roundRect" r:blip="">
            <dgm:adjLst>
              <dgm:adj idx="1" val="0.5"/>
            </dgm:adjLst>
          </dgm:shape>
          <dgm:presOf ptType="node"/>
          <dgm:constrLst/>
          <dgm:ruleLst/>
        </dgm:layoutNode>
        <dgm:layoutNode name="hoon" styleLbl="alignAccFollowNode1" moveWith="ji">
          <dgm:varLst>
            <dgm:bulletEnabled val="1"/>
          </dgm:varLst>
          <dgm:alg type="tx"/>
          <dgm:shape xmlns:r="http://schemas.openxmlformats.org/officeDocument/2006/relationships" type="roundRect" r:blip="" zOrderOff="999999999">
            <dgm:adjLst>
              <dgm:adj idx="1" val="0.5"/>
            </dgm:adjLst>
          </dgm:shape>
          <dgm:presOf axis="des" ptType="node"/>
          <dgm:constrLst>
            <dgm:constr type="h" refType="w"/>
            <dgm:constr type="primFontSz" val="36"/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forEach name="Name41" axis="followSib" ptType="sibTrans" hideLastTrans="0" cnt="1">
        <dgm:layoutNode name="sibTrans" styleLbl="vennNode1">
          <dgm:alg type="conn">
            <dgm:param type="connRout" val="curve"/>
            <dgm:param type="begPts" val="ctr"/>
            <dgm:param type="endPts" val="ctr"/>
            <dgm:param type="endSty" val="noArr"/>
            <dgm:param type="begSty" val="noArr"/>
          </dgm:alg>
          <dgm:shape xmlns:r="http://schemas.openxmlformats.org/officeDocument/2006/relationships" type="conn" r:blip="" zOrderOff="-99999999">
            <dgm:adjLst/>
          </dgm:shape>
          <dgm:presOf axis="self"/>
          <dgm:constrLst>
            <dgm:constr type="begPad" refType="connDist" fact="0"/>
            <dgm:constr type="endPad" refType="connDist" fact="0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D7B7B4-BD83-4572-BBF6-562E2F5E3100}" type="datetimeFigureOut">
              <a:rPr lang="en-US" smtClean="0"/>
              <a:pPr/>
              <a:t>5/13/2010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ECDA75D-A622-4CF8-B21F-5B2FEBB19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696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John B. Cade Library Enhancement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Information Commons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Dawn </a:t>
            </a:r>
            <a:r>
              <a:rPr lang="en-US" sz="2800" dirty="0" err="1" smtClean="0"/>
              <a:t>Ventress</a:t>
            </a:r>
            <a:r>
              <a:rPr lang="en-US" sz="2800" dirty="0" smtClean="0"/>
              <a:t> Kight</a:t>
            </a:r>
          </a:p>
          <a:p>
            <a:pPr algn="ctr"/>
            <a:r>
              <a:rPr lang="en-US" sz="2800" dirty="0" smtClean="0"/>
              <a:t>Project Director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Emma Bradford Perry</a:t>
            </a:r>
          </a:p>
          <a:p>
            <a:pPr algn="ctr"/>
            <a:r>
              <a:rPr lang="en-US" sz="2800" dirty="0" smtClean="0"/>
              <a:t>Dean of Libraries</a:t>
            </a:r>
          </a:p>
          <a:p>
            <a:pPr algn="ctr"/>
            <a:r>
              <a:rPr lang="en-US" sz="2800" dirty="0" smtClean="0"/>
              <a:t>Southern University and A&amp;M College</a:t>
            </a:r>
            <a:endParaRPr lang="en-US" sz="2800" dirty="0" smtClean="0"/>
          </a:p>
          <a:p>
            <a:pPr algn="ctr"/>
            <a:r>
              <a:rPr lang="en-US" sz="2800" dirty="0" smtClean="0"/>
              <a:t>June 2010</a:t>
            </a:r>
            <a:endParaRPr lang="en-US" sz="2800" dirty="0"/>
          </a:p>
        </p:txBody>
      </p:sp>
      <p:pic>
        <p:nvPicPr>
          <p:cNvPr id="6" name="Picture 5" descr="lib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3562148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IMG_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Old Circulation Desk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IMG_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Old Circulation Desk and Lobby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Reading Corner 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772400" cy="4281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New Collaborative Study Area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IMG_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Old Reference Room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3804733" cy="2853550"/>
          </a:xfrm>
        </p:spPr>
      </p:pic>
      <p:pic>
        <p:nvPicPr>
          <p:cNvPr id="5" name="Picture 4" descr="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023" y="2057400"/>
            <a:ext cx="5072977" cy="3804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096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New Reference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IMG_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Old Information Desk &amp; Lobby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Ask Her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Computer Stations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95400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New Search Here Stations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4" name="Content Placeholder 3" descr="Elevator lobby bathr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7772400" cy="4281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Elevator Lobby and Restrooms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Describe </a:t>
            </a:r>
            <a:r>
              <a:rPr lang="en-US" dirty="0" smtClean="0"/>
              <a:t>your overall </a:t>
            </a:r>
            <a:r>
              <a:rPr lang="en-US" dirty="0" smtClean="0"/>
              <a:t>impression</a:t>
            </a:r>
            <a:endParaRPr lang="en-US" dirty="0" smtClean="0"/>
          </a:p>
          <a:p>
            <a:pPr lvl="0"/>
            <a:r>
              <a:rPr lang="en-US" dirty="0" smtClean="0"/>
              <a:t>It is good for studying</a:t>
            </a:r>
          </a:p>
          <a:p>
            <a:pPr lvl="0"/>
            <a:r>
              <a:rPr lang="en-US" dirty="0" smtClean="0"/>
              <a:t>The room is amazing. I truly enjoy sitting in reference to relax, study and check e-mail, etc.</a:t>
            </a:r>
          </a:p>
          <a:p>
            <a:pPr lvl="0"/>
            <a:r>
              <a:rPr lang="en-US" dirty="0" smtClean="0"/>
              <a:t>The reading room is organized and it provides a good environment to </a:t>
            </a:r>
            <a:r>
              <a:rPr lang="en-US" dirty="0" smtClean="0"/>
              <a:t>study.</a:t>
            </a:r>
            <a:endParaRPr lang="en-US" dirty="0" smtClean="0"/>
          </a:p>
          <a:p>
            <a:pPr lvl="0"/>
            <a:r>
              <a:rPr lang="en-US" dirty="0" smtClean="0"/>
              <a:t>Relaxing is the word that came to mind, also peaceful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1066800" y="-228600"/>
            <a:ext cx="7467600" cy="6505043"/>
            <a:chOff x="1776042" y="687107"/>
            <a:chExt cx="5591916" cy="548378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 fov="3300000"/>
            <a:lightRig rig="threePt" dir="t">
              <a:rot lat="0" lon="0" rev="4200000"/>
            </a:lightRig>
          </a:scene3d>
        </p:grpSpPr>
        <p:grpSp>
          <p:nvGrpSpPr>
            <p:cNvPr id="51" name="Group 50"/>
            <p:cNvGrpSpPr/>
            <p:nvPr/>
          </p:nvGrpSpPr>
          <p:grpSpPr>
            <a:xfrm>
              <a:off x="3932412" y="687107"/>
              <a:ext cx="1279177" cy="1279177"/>
              <a:chOff x="3932411" y="1306"/>
              <a:chExt cx="1279177" cy="1279177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932411" y="1306"/>
                <a:ext cx="1279177" cy="1279177"/>
              </a:xfrm>
              <a:prstGeom prst="ellipse">
                <a:avLst/>
              </a:prstGeom>
              <a:sp3d extrusionH="127000" prstMaterial="metal">
                <a:bevelT w="127000" h="63500" prst="cross"/>
                <a:contourClr>
                  <a:schemeClr val="accent2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92" name="Oval 4"/>
              <p:cNvSpPr/>
              <p:nvPr/>
            </p:nvSpPr>
            <p:spPr>
              <a:xfrm>
                <a:off x="4119742" y="188637"/>
                <a:ext cx="904515" cy="904515"/>
              </a:xfrm>
              <a:prstGeom prst="rect">
                <a:avLst/>
              </a:prstGeom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2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9" name="Right Arrow 88"/>
            <p:cNvSpPr/>
            <p:nvPr/>
          </p:nvSpPr>
          <p:spPr>
            <a:xfrm rot="1542857">
              <a:off x="5400055" y="1363888"/>
              <a:ext cx="339290" cy="431722"/>
            </a:xfrm>
            <a:prstGeom prst="rightArrow">
              <a:avLst>
                <a:gd name="adj1" fmla="val 60000"/>
                <a:gd name="adj2" fmla="val 50000"/>
              </a:avLst>
            </a:prstGeom>
            <a:sp3d prstMaterial="metal">
              <a:bevelT w="381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grpSp>
          <p:nvGrpSpPr>
            <p:cNvPr id="53" name="Group 52"/>
            <p:cNvGrpSpPr/>
            <p:nvPr/>
          </p:nvGrpSpPr>
          <p:grpSpPr>
            <a:xfrm>
              <a:off x="5661685" y="1519882"/>
              <a:ext cx="1279177" cy="1279177"/>
              <a:chOff x="5661684" y="834081"/>
              <a:chExt cx="1279177" cy="1279177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661684" y="834081"/>
                <a:ext cx="1279177" cy="1279177"/>
              </a:xfrm>
              <a:prstGeom prst="ellipse">
                <a:avLst/>
              </a:prstGeom>
              <a:sp3d extrusionH="127000" prstMaterial="metal">
                <a:bevelT w="127000" h="63500" prst="cross"/>
                <a:contourClr>
                  <a:schemeClr val="accent3"/>
                </a:contour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88" name="Oval 8"/>
              <p:cNvSpPr/>
              <p:nvPr/>
            </p:nvSpPr>
            <p:spPr>
              <a:xfrm>
                <a:off x="5849015" y="1021412"/>
                <a:ext cx="904515" cy="904515"/>
              </a:xfrm>
              <a:prstGeom prst="rect">
                <a:avLst/>
              </a:prstGeom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5" name="Right Arrow 84"/>
            <p:cNvSpPr/>
            <p:nvPr/>
          </p:nvSpPr>
          <p:spPr>
            <a:xfrm rot="4628571">
              <a:off x="6398958" y="2896118"/>
              <a:ext cx="339290" cy="431722"/>
            </a:xfrm>
            <a:prstGeom prst="rightArrow">
              <a:avLst>
                <a:gd name="adj1" fmla="val 60000"/>
                <a:gd name="adj2" fmla="val 50000"/>
              </a:avLst>
            </a:prstGeom>
            <a:sp3d prstMaterial="metal">
              <a:bevelT w="38100" h="38100" prst="coolSlant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grpSp>
          <p:nvGrpSpPr>
            <p:cNvPr id="55" name="Group 54"/>
            <p:cNvGrpSpPr/>
            <p:nvPr/>
          </p:nvGrpSpPr>
          <p:grpSpPr>
            <a:xfrm>
              <a:off x="6088781" y="3391109"/>
              <a:ext cx="1279177" cy="1279177"/>
              <a:chOff x="6088780" y="2705308"/>
              <a:chExt cx="1279177" cy="1279177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088780" y="2705308"/>
                <a:ext cx="1279177" cy="1279177"/>
              </a:xfrm>
              <a:prstGeom prst="ellipse">
                <a:avLst/>
              </a:prstGeom>
              <a:sp3d extrusionH="127000" prstMaterial="metal">
                <a:bevelT w="127000" h="63500" prst="cross"/>
                <a:contourClr>
                  <a:schemeClr val="accent4"/>
                </a:contourClr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84" name="Oval 12"/>
              <p:cNvSpPr/>
              <p:nvPr/>
            </p:nvSpPr>
            <p:spPr>
              <a:xfrm>
                <a:off x="6276111" y="2892639"/>
                <a:ext cx="904515" cy="904515"/>
              </a:xfrm>
              <a:prstGeom prst="rect">
                <a:avLst/>
              </a:prstGeom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6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1" name="Right Arrow 80"/>
            <p:cNvSpPr/>
            <p:nvPr/>
          </p:nvSpPr>
          <p:spPr>
            <a:xfrm rot="7714286">
              <a:off x="5898481" y="4583709"/>
              <a:ext cx="339290" cy="431722"/>
            </a:xfrm>
            <a:prstGeom prst="rightArrow">
              <a:avLst>
                <a:gd name="adj1" fmla="val 60000"/>
                <a:gd name="adj2" fmla="val 50000"/>
              </a:avLst>
            </a:prstGeom>
            <a:sp3d prstMaterial="metal">
              <a:bevelT w="38100" h="38100" prst="coolSlant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grpSp>
          <p:nvGrpSpPr>
            <p:cNvPr id="57" name="Group 56"/>
            <p:cNvGrpSpPr/>
            <p:nvPr/>
          </p:nvGrpSpPr>
          <p:grpSpPr>
            <a:xfrm>
              <a:off x="4892086" y="4891716"/>
              <a:ext cx="1279177" cy="1279177"/>
              <a:chOff x="4892085" y="4205915"/>
              <a:chExt cx="1279177" cy="1279177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4892085" y="4205915"/>
                <a:ext cx="1279177" cy="1279177"/>
              </a:xfrm>
              <a:prstGeom prst="ellipse">
                <a:avLst/>
              </a:prstGeom>
              <a:sp3d extrusionH="127000" prstMaterial="metal">
                <a:bevelT w="127000" h="63500" prst="cross"/>
                <a:contourClr>
                  <a:schemeClr val="accent5"/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80" name="Oval 16"/>
              <p:cNvSpPr/>
              <p:nvPr/>
            </p:nvSpPr>
            <p:spPr>
              <a:xfrm>
                <a:off x="5079416" y="4393246"/>
                <a:ext cx="904515" cy="904515"/>
              </a:xfrm>
              <a:prstGeom prst="rect">
                <a:avLst/>
              </a:prstGeom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7" name="Right Arrow 76"/>
            <p:cNvSpPr/>
            <p:nvPr/>
          </p:nvSpPr>
          <p:spPr>
            <a:xfrm rot="10800000">
              <a:off x="4356119" y="5323331"/>
              <a:ext cx="339290" cy="431722"/>
            </a:xfrm>
            <a:prstGeom prst="rightArrow">
              <a:avLst>
                <a:gd name="adj1" fmla="val 60000"/>
                <a:gd name="adj2" fmla="val 50000"/>
              </a:avLst>
            </a:prstGeom>
            <a:sp3d prstMaterial="metal">
              <a:bevelT w="38100" h="38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grpSp>
          <p:nvGrpSpPr>
            <p:cNvPr id="59" name="Group 58"/>
            <p:cNvGrpSpPr/>
            <p:nvPr/>
          </p:nvGrpSpPr>
          <p:grpSpPr>
            <a:xfrm>
              <a:off x="2972737" y="4891716"/>
              <a:ext cx="1279177" cy="1279177"/>
              <a:chOff x="2972736" y="4205915"/>
              <a:chExt cx="1279177" cy="1279177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2972736" y="4205915"/>
                <a:ext cx="1279177" cy="1279177"/>
              </a:xfrm>
              <a:prstGeom prst="ellipse">
                <a:avLst/>
              </a:prstGeom>
              <a:sp3d extrusionH="127000" prstMaterial="metal">
                <a:bevelT w="127000" h="63500" prst="cross"/>
                <a:contourClr>
                  <a:schemeClr val="accent6"/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6" name="Oval 20"/>
              <p:cNvSpPr/>
              <p:nvPr/>
            </p:nvSpPr>
            <p:spPr>
              <a:xfrm>
                <a:off x="3160067" y="4393246"/>
                <a:ext cx="904515" cy="904515"/>
              </a:xfrm>
              <a:prstGeom prst="rect">
                <a:avLst/>
              </a:prstGeom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3" name="Right Arrow 72"/>
            <p:cNvSpPr/>
            <p:nvPr/>
          </p:nvSpPr>
          <p:spPr>
            <a:xfrm rot="13885714">
              <a:off x="2885170" y="4583709"/>
              <a:ext cx="339290" cy="431722"/>
            </a:xfrm>
            <a:prstGeom prst="rightArrow">
              <a:avLst>
                <a:gd name="adj1" fmla="val 60000"/>
                <a:gd name="adj2" fmla="val 50000"/>
              </a:avLst>
            </a:prstGeom>
            <a:sp3d prstMaterial="metal">
              <a:bevelT w="38100" h="38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grpSp>
          <p:nvGrpSpPr>
            <p:cNvPr id="61" name="Group 60"/>
            <p:cNvGrpSpPr/>
            <p:nvPr/>
          </p:nvGrpSpPr>
          <p:grpSpPr>
            <a:xfrm>
              <a:off x="1776042" y="3391109"/>
              <a:ext cx="1279177" cy="1279177"/>
              <a:chOff x="1776041" y="2705308"/>
              <a:chExt cx="1279177" cy="127917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776041" y="2705308"/>
                <a:ext cx="1279177" cy="1279177"/>
              </a:xfrm>
              <a:prstGeom prst="ellipse">
                <a:avLst/>
              </a:prstGeom>
              <a:sp3d extrusionH="127000" prstMaterial="metal">
                <a:bevelT w="127000" h="63500" prst="cross"/>
                <a:contourClr>
                  <a:schemeClr val="accen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2" name="Oval 24"/>
              <p:cNvSpPr/>
              <p:nvPr/>
            </p:nvSpPr>
            <p:spPr>
              <a:xfrm>
                <a:off x="1963372" y="2892639"/>
                <a:ext cx="904515" cy="904515"/>
              </a:xfrm>
              <a:prstGeom prst="rect">
                <a:avLst/>
              </a:prstGeom>
              <a:sp3d prstMaterial="metal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0" name="Right Arrow 26"/>
            <p:cNvSpPr/>
            <p:nvPr/>
          </p:nvSpPr>
          <p:spPr>
            <a:xfrm rot="16971429">
              <a:off x="2496966" y="3024545"/>
              <a:ext cx="237503" cy="259034"/>
            </a:xfrm>
            <a:prstGeom prst="rect">
              <a:avLst/>
            </a:prstGeom>
            <a:sp3d prstMaterial="metal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  <p:sp>
          <p:nvSpPr>
            <p:cNvPr id="68" name="Oval 28"/>
            <p:cNvSpPr/>
            <p:nvPr/>
          </p:nvSpPr>
          <p:spPr>
            <a:xfrm>
              <a:off x="2390469" y="1707213"/>
              <a:ext cx="904515" cy="904515"/>
            </a:xfrm>
            <a:prstGeom prst="rect">
              <a:avLst/>
            </a:prstGeom>
            <a:sp3d prstMaterial="metal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 dirty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4191000" y="1676400"/>
            <a:ext cx="125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Title 98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Outline</a:t>
            </a:r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3276600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Questions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62600" y="4343400"/>
            <a:ext cx="140211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Issues/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Challenges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800" y="4343400"/>
            <a:ext cx="150714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Photos/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Assessment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0800" y="2057400"/>
            <a:ext cx="791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Team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3276600"/>
            <a:ext cx="103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Process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It </a:t>
            </a:r>
            <a:r>
              <a:rPr lang="en-US" dirty="0" smtClean="0"/>
              <a:t>looks </a:t>
            </a:r>
            <a:r>
              <a:rPr lang="en-US" dirty="0" smtClean="0"/>
              <a:t>really nice. It is very quiet and the librarian is helpful. </a:t>
            </a:r>
          </a:p>
          <a:p>
            <a:pPr lvl="0"/>
            <a:r>
              <a:rPr lang="en-US" dirty="0" smtClean="0"/>
              <a:t>Impressive</a:t>
            </a:r>
            <a:endParaRPr lang="en-US" dirty="0" smtClean="0"/>
          </a:p>
          <a:p>
            <a:pPr lvl="0"/>
            <a:r>
              <a:rPr lang="en-US" dirty="0" smtClean="0"/>
              <a:t>This is a really nice place to relax and concentrate on your studies. I LOVE IT!</a:t>
            </a:r>
          </a:p>
          <a:p>
            <a:pPr lvl="0"/>
            <a:r>
              <a:rPr lang="en-US" dirty="0" smtClean="0"/>
              <a:t>It’s awesome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Assessment/Evaluation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Fall Survey</a:t>
            </a:r>
          </a:p>
          <a:p>
            <a:r>
              <a:rPr lang="en-US" dirty="0" smtClean="0"/>
              <a:t>Focus Group with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–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772400" cy="3093240"/>
          </a:xfrm>
        </p:spPr>
        <p:txBody>
          <a:bodyPr/>
          <a:lstStyle/>
          <a:p>
            <a:r>
              <a:rPr lang="en-US" sz="5400" dirty="0" smtClean="0"/>
              <a:t>Teamwork is the KEY</a:t>
            </a:r>
          </a:p>
          <a:p>
            <a:r>
              <a:rPr lang="en-US" sz="5400" dirty="0" smtClean="0"/>
              <a:t>Patience is a MUST</a:t>
            </a:r>
          </a:p>
          <a:p>
            <a:endParaRPr lang="en-US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Immunity to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Issue – Some staff with numerous years of service only do what’s minimally required of their jobs. They never try to learn anything new to enhance the services offered to patrons.</a:t>
            </a:r>
          </a:p>
          <a:p>
            <a:r>
              <a:rPr lang="en-US" dirty="0" smtClean="0"/>
              <a:t>Commitment  to this issue- The Dean/Managers encourage all staff to attend various workshops and conferences.</a:t>
            </a:r>
          </a:p>
          <a:p>
            <a:r>
              <a:rPr lang="en-US" dirty="0" smtClean="0"/>
              <a:t>Big Assumptions – They don’t want to learn anything new.  The University doesn’t have any money to support professional </a:t>
            </a:r>
            <a:r>
              <a:rPr lang="en-US" smtClean="0"/>
              <a:t>development opportunities.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0100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University’s Mission Statement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/>
        </p:nvGraphicFramePr>
        <p:xfrm>
          <a:off x="381000" y="16764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35052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Information</a:t>
            </a:r>
          </a:p>
          <a:p>
            <a:pPr algn="ctr"/>
            <a:r>
              <a:rPr lang="en-US" sz="3200" dirty="0" smtClean="0"/>
              <a:t>Commons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Overview:	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Ask Here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 of Libraries</a:t>
            </a:r>
          </a:p>
          <a:p>
            <a:r>
              <a:rPr lang="en-US" dirty="0" smtClean="0"/>
              <a:t>Library Technology Office</a:t>
            </a:r>
          </a:p>
          <a:p>
            <a:r>
              <a:rPr lang="en-US" dirty="0" smtClean="0"/>
              <a:t>Reference Staff</a:t>
            </a:r>
          </a:p>
          <a:p>
            <a:r>
              <a:rPr lang="en-US" dirty="0" smtClean="0"/>
              <a:t>Circulation Staff</a:t>
            </a:r>
          </a:p>
          <a:p>
            <a:r>
              <a:rPr lang="en-US" dirty="0" smtClean="0"/>
              <a:t>Campus Technology Office (External)</a:t>
            </a:r>
          </a:p>
          <a:p>
            <a:r>
              <a:rPr lang="en-US" dirty="0" smtClean="0"/>
              <a:t>Physical Plant (External)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Surveys</a:t>
            </a:r>
          </a:p>
          <a:p>
            <a:r>
              <a:rPr lang="en-US" dirty="0" smtClean="0"/>
              <a:t>Team Meetings</a:t>
            </a:r>
          </a:p>
          <a:p>
            <a:r>
              <a:rPr lang="en-US" dirty="0" smtClean="0"/>
              <a:t>Data Driven Decisions</a:t>
            </a:r>
          </a:p>
          <a:p>
            <a:r>
              <a:rPr lang="en-US" dirty="0" smtClean="0"/>
              <a:t>Selected Designer</a:t>
            </a:r>
          </a:p>
          <a:p>
            <a:r>
              <a:rPr lang="en-US" dirty="0" smtClean="0"/>
              <a:t>Site Visits</a:t>
            </a:r>
          </a:p>
          <a:p>
            <a:r>
              <a:rPr lang="en-US" dirty="0" smtClean="0"/>
              <a:t>Meetings with Faculty</a:t>
            </a:r>
          </a:p>
          <a:p>
            <a:r>
              <a:rPr lang="en-US" dirty="0" smtClean="0"/>
              <a:t>Meetings with Staff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Implementation Schedule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Natural Disasters</a:t>
            </a:r>
          </a:p>
          <a:p>
            <a:r>
              <a:rPr lang="en-US" dirty="0" smtClean="0"/>
              <a:t>Staying Focused</a:t>
            </a:r>
          </a:p>
          <a:p>
            <a:r>
              <a:rPr lang="en-US" dirty="0" smtClean="0"/>
              <a:t>Time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Management (Emotions)</a:t>
            </a:r>
          </a:p>
          <a:p>
            <a:endParaRPr lang="en-US" dirty="0"/>
          </a:p>
        </p:txBody>
      </p:sp>
      <p:pic>
        <p:nvPicPr>
          <p:cNvPr id="4" name="Picture 3" descr="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648200"/>
            <a:ext cx="2032000" cy="1524000"/>
          </a:xfrm>
          <a:prstGeom prst="rect">
            <a:avLst/>
          </a:prstGeom>
        </p:spPr>
      </p:pic>
      <p:pic>
        <p:nvPicPr>
          <p:cNvPr id="5" name="Picture 4" descr="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648200"/>
            <a:ext cx="2514600" cy="1885950"/>
          </a:xfrm>
          <a:prstGeom prst="rect">
            <a:avLst/>
          </a:prstGeom>
        </p:spPr>
      </p:pic>
      <p:pic>
        <p:nvPicPr>
          <p:cNvPr id="6" name="Picture 5" descr="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438400"/>
            <a:ext cx="2514600" cy="1885950"/>
          </a:xfrm>
          <a:prstGeom prst="rect">
            <a:avLst/>
          </a:prstGeom>
        </p:spPr>
      </p:pic>
      <p:pic>
        <p:nvPicPr>
          <p:cNvPr id="7" name="Picture 6" descr="2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438400"/>
            <a:ext cx="2685200" cy="2013900"/>
          </a:xfrm>
          <a:prstGeom prst="rect">
            <a:avLst/>
          </a:prstGeom>
        </p:spPr>
      </p:pic>
      <p:pic>
        <p:nvPicPr>
          <p:cNvPr id="8" name="Picture 7" descr="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4648200"/>
            <a:ext cx="2743200" cy="2057400"/>
          </a:xfrm>
          <a:prstGeom prst="rect">
            <a:avLst/>
          </a:prstGeom>
        </p:spPr>
      </p:pic>
      <p:pic>
        <p:nvPicPr>
          <p:cNvPr id="9" name="Picture 8" descr="0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2438400"/>
            <a:ext cx="2020000" cy="1515000"/>
          </a:xfrm>
          <a:prstGeom prst="rect">
            <a:avLst/>
          </a:prstGeom>
        </p:spPr>
      </p:pic>
      <p:pic>
        <p:nvPicPr>
          <p:cNvPr id="10" name="emotions sniplett2.wav">
            <a:hlinkClick r:id="" action="ppaction://media"/>
          </p:cNvPr>
          <p:cNvPicPr>
            <a:picLocks noRot="1" noChangeAspect="1"/>
          </p:cNvPicPr>
          <p:nvPr>
            <a:wavAudioFile r:embed="rId1" name="emotions sniplett2.wav"/>
          </p:nvPr>
        </p:nvPicPr>
        <p:blipFill>
          <a:blip r:embed="rId9"/>
          <a:stretch>
            <a:fillRect/>
          </a:stretch>
        </p:blipFill>
        <p:spPr>
          <a:xfrm>
            <a:off x="6400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5" name="Picture 10" descr="MCj038324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3810000" cy="177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401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Props1.xml><?xml version="1.0" encoding="utf-8"?>
<ds:datastoreItem xmlns:ds="http://schemas.openxmlformats.org/officeDocument/2006/customXml" ds:itemID="{593564E7-68D1-4A31-9E2E-A470227D66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5A1449-3B7E-4C99-8A24-1F95DBA3E2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D6053B1-E540-4836-968C-AC4EA1BF408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TP030004012</Template>
  <TotalTime>1608</TotalTime>
  <Words>337</Words>
  <Application>Microsoft Office PowerPoint</Application>
  <PresentationFormat>On-screen Show (4:3)</PresentationFormat>
  <Paragraphs>98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TP030004012</vt:lpstr>
      <vt:lpstr>Slide 1</vt:lpstr>
      <vt:lpstr>Outline</vt:lpstr>
      <vt:lpstr>Slide 3</vt:lpstr>
      <vt:lpstr>Slide 4</vt:lpstr>
      <vt:lpstr>Project Team</vt:lpstr>
      <vt:lpstr>Process</vt:lpstr>
      <vt:lpstr>Issues</vt:lpstr>
      <vt:lpstr>Challenges</vt:lpstr>
      <vt:lpstr>Challenges</vt:lpstr>
      <vt:lpstr>Photos</vt:lpstr>
      <vt:lpstr>Photos</vt:lpstr>
      <vt:lpstr>Photos</vt:lpstr>
      <vt:lpstr>Photos</vt:lpstr>
      <vt:lpstr>Photos</vt:lpstr>
      <vt:lpstr>Photos</vt:lpstr>
      <vt:lpstr>Photos</vt:lpstr>
      <vt:lpstr>Photos</vt:lpstr>
      <vt:lpstr>Photos</vt:lpstr>
      <vt:lpstr>Feedback</vt:lpstr>
      <vt:lpstr>Feedback</vt:lpstr>
      <vt:lpstr>Assessment/Evaluation</vt:lpstr>
      <vt:lpstr>Conclusion – Insights</vt:lpstr>
      <vt:lpstr>Immunity to Change </vt:lpstr>
    </vt:vector>
  </TitlesOfParts>
  <Company>Southern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John B. Cade Library</dc:creator>
  <cp:keywords/>
  <dc:description/>
  <cp:lastModifiedBy>John B. Cade Library</cp:lastModifiedBy>
  <cp:revision>24</cp:revision>
  <dcterms:created xsi:type="dcterms:W3CDTF">2010-05-13T18:59:04Z</dcterms:created>
  <dcterms:modified xsi:type="dcterms:W3CDTF">2010-05-14T21:47:06Z</dcterms:modified>
  <cp:category>PowerPoint Diagram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TC300040129990</vt:lpwstr>
  </property>
</Properties>
</file>