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4" r:id="rId13"/>
    <p:sldId id="270" r:id="rId14"/>
    <p:sldId id="271" r:id="rId15"/>
    <p:sldId id="274" r:id="rId16"/>
    <p:sldId id="272" r:id="rId17"/>
    <p:sldId id="273" r:id="rId18"/>
    <p:sldId id="265" r:id="rId19"/>
    <p:sldId id="275" r:id="rId20"/>
    <p:sldId id="276" r:id="rId21"/>
    <p:sldId id="277" r:id="rId22"/>
    <p:sldId id="278" r:id="rId23"/>
    <p:sldId id="266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8B3CD2E-ECA7-46A9-9861-03FB30095DD3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3455320-99A9-43CC-AD71-1D5575FE2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596C18-2830-4490-BC64-A9E47722B757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7BF09F-5776-48DB-B70D-A9495C0F5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751A6-F3B6-48D5-A25B-E71A6F3758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D96F-D030-4D6C-A717-29E18FABB4F7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E4FC-683E-4F44-8934-7E8937043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CCB7-9DEA-44A8-9F69-333DC147EAA6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4860-2966-4E87-A689-B52487D1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5241-8358-493D-827B-5165B4332C52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54CA-DB40-44FC-A4BF-046DBA27E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A923-4016-4EF8-A421-5734217DB539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FCFD-B534-4BBD-91ED-E179501A0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3331-A651-4EA8-99C3-A54E3549147A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C7A8-9B44-4093-A2FD-CF4BFA600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837E-842D-4290-8A22-68B68833CF5A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1447-AD84-4A8F-A3B3-3DADA3BE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542A-3F8D-47F0-8773-05D2D5CE44AA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444F-D93F-416B-A2D8-FB5CF4E08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9555-EACA-45E4-89A8-859708801B46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2FE3-78A5-40BE-8B39-BAF387EB8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3468-1C7D-4360-9D8F-0C894E23C962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0FF23-BE05-4D0E-80DF-135F78A16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A48C-B1D2-4EF8-BD38-B4205C18AEEE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56887-96C8-4813-9C9D-CD14E1A38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2746-6E44-4106-840D-3E238BAFBC4D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87E7-9F61-412D-A270-DF272CA7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9F75B-2634-4DBA-802D-6A6108E49B5B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A0B69E-B91B-46B2-9699-FB3B77BF3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OOOH…Baby Baby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1"/>
                </a:solidFill>
              </a:rPr>
              <a:t>How to Manage Your Time and Resources as a Student Parent</a:t>
            </a:r>
          </a:p>
          <a:p>
            <a:pPr eaLnBrk="1" hangingPunct="1">
              <a:lnSpc>
                <a:spcPct val="80000"/>
              </a:lnSpc>
            </a:pPr>
            <a:endParaRPr lang="en-US" sz="12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solidFill>
                  <a:schemeClr val="tx1"/>
                </a:solidFill>
              </a:rPr>
              <a:t>Bettye Black, Director of Libraries, Langston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solidFill>
                  <a:schemeClr val="tx1"/>
                </a:solidFill>
              </a:rPr>
              <a:t>Senta Sellers, Reference and Instruction Librarian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rgbClr val="898989"/>
              </a:solidFill>
            </a:endParaRPr>
          </a:p>
        </p:txBody>
      </p:sp>
      <p:pic>
        <p:nvPicPr>
          <p:cNvPr id="4" name="Picture 3" descr="C:\Documents and Settings\ssellers\My Documents\My Pictures\Microsoft Clip Organizer\j042303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76400"/>
            <a:ext cx="3348038" cy="289560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prstDash val="lgDashDot"/>
            <a:miter lim="800000"/>
            <a:headEnd/>
            <a:tailEnd/>
          </a:ln>
        </p:spPr>
      </p:pic>
      <p:pic>
        <p:nvPicPr>
          <p:cNvPr id="5" name="CD Audio 4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50"/>
            </a:audioCd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152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98 -0.01088 C -0.39896 -0.05093 -0.3868 -0.08889 -0.36232 -0.08889 C -0.33455 -0.08889 -0.325 -0.05093 -0.31597 -0.01088 C -0.30364 0.03333 -0.29462 0.07777 -0.26371 0.07777 C -0.23611 0.07777 -0.22708 0.03333 -0.21475 -0.01088 C -0.20902 -0.05093 -0.1967 -0.08889 -0.16909 -0.08889 C -0.14444 -0.08889 -0.13229 -0.05093 -0.12274 -0.01088 C -0.11371 0.03333 -0.10139 0.07777 -0.07378 0.07777 C -0.046 0.07777 -0.02465 -0.01088 -0.02465 -0.01065 C -0.01562 -0.05093 -0.00607 -0.08889 0.02101 -0.08889 C 0.04879 -0.08889 0.05834 -0.05093 0.06736 -0.01088 C 0.07969 0.03333 0.08872 0.07777 0.11962 0.07777 C 0.14723 0.07777 0.15625 0.03333 0.16528 -0.01088 C 0.17761 -0.05093 0.18663 -0.08889 0.21424 -0.08889 C 0.23889 -0.08889 0.25104 -0.05093 0.26059 -0.01088 C 0.26962 0.03333 0.28195 0.07777 0.30955 0.07777 C 0.33733 0.07777 0.34636 0.03333 0.35868 -0.01088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D:\IMG_4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658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62000" y="2286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Art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D:\IMG_4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80391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RIF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2: Nutrition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Logan County Health Department live cooking show</a:t>
            </a:r>
          </a:p>
          <a:p>
            <a:pPr eaLnBrk="1" hangingPunct="1"/>
            <a:r>
              <a:rPr lang="en-US" smtClean="0"/>
              <a:t>RIF Book Distribution</a:t>
            </a:r>
          </a:p>
          <a:p>
            <a:pPr eaLnBrk="1" hangingPunct="1"/>
            <a:r>
              <a:rPr lang="en-US" smtClean="0"/>
              <a:t>Arts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D:\IMG_4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41400"/>
            <a:ext cx="83439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¼ Cup of Sugar in Every 32 oz. Soft Drink!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D:\IMG_4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610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….and it rots your teeth.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D:\IMG_4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05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3810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Eating the Black Bean Brownies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IMG_4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3439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Making Mother’s Day Picture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D:\IMG_4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534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0" y="3048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  ….with a little help from mom.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3: Fitness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Dancing</a:t>
            </a:r>
          </a:p>
          <a:p>
            <a:pPr lvl="1" eaLnBrk="1" hangingPunct="1"/>
            <a:r>
              <a:rPr lang="en-US" b="1" smtClean="0"/>
              <a:t>The Wobble</a:t>
            </a:r>
            <a:endParaRPr lang="en-US" smtClean="0"/>
          </a:p>
          <a:p>
            <a:pPr lvl="1" eaLnBrk="1" hangingPunct="1"/>
            <a:r>
              <a:rPr lang="en-US" b="1" smtClean="0"/>
              <a:t>Western Swing</a:t>
            </a:r>
            <a:endParaRPr lang="en-US" smtClean="0"/>
          </a:p>
          <a:p>
            <a:pPr lvl="1" eaLnBrk="1" hangingPunct="1"/>
            <a:r>
              <a:rPr lang="en-US" b="1" smtClean="0"/>
              <a:t>African Dance Moves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b="1" smtClean="0"/>
              <a:t>RIF Book Distribution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Art Activities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D:\IMG_4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1915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381000" y="3048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The Wobble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4 Week Family Literacy Program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Parenting Resources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Nutrition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Fitness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Celebrations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Student Parents &amp; their Children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Promote Healthy Lifestyles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Western Swing</a:t>
            </a:r>
          </a:p>
        </p:txBody>
      </p:sp>
      <p:pic>
        <p:nvPicPr>
          <p:cNvPr id="35842" name="Picture 3" descr="D:\IMG_4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D:\IMG_4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305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609600" y="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African Dance…move to the beat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D:\IMG_4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0"/>
            <a:ext cx="375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457200" y="2286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Of the Drum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4: Celebrations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Sorority &amp; Fraternity Cookout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Parachute Game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Outdoor Activities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RIF Book Distribution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Arts Activities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D:\IMG_4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7467600" cy="4978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381000" y="3810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Preparing to Cookout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D:\IMG_4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115300" cy="5410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57200" y="2286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Under the Parachute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D:\IMG_4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848600" cy="5156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Hula hoops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D:\IMG_4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3759200" cy="5638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09600" y="152400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Jumping 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Challenges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Recruitment, time management, organizing meals, finding a family friendly venue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Stakeholders, student parents, children, the University, contributors from the local community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Change Issues: Parenting habits, nutrition, and fitness behavior of student parents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Institute Resources Used: Stakeholder Analysis, Environmental Scan, and the Library’s Strategic Plan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&amp; Conclusion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the program for a model</a:t>
            </a:r>
          </a:p>
          <a:p>
            <a:pPr eaLnBrk="1" hangingPunct="1"/>
            <a:r>
              <a:rPr lang="en-US" smtClean="0"/>
              <a:t>Introduced more student families to the Library faculty &amp; staff</a:t>
            </a:r>
          </a:p>
          <a:p>
            <a:pPr eaLnBrk="1" hangingPunct="1"/>
            <a:r>
              <a:rPr lang="en-US" smtClean="0"/>
              <a:t>Networked with faculty with other University departments &amp; schools</a:t>
            </a:r>
          </a:p>
          <a:p>
            <a:pPr eaLnBrk="1" hangingPunct="1"/>
            <a:r>
              <a:rPr lang="en-US" smtClean="0"/>
              <a:t>Raised the Library profile within the University &amp; the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Goal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Families participate in physical and creative activities together.</a:t>
            </a:r>
          </a:p>
          <a:p>
            <a:pPr eaLnBrk="1" hangingPunct="1"/>
            <a:endParaRPr lang="en-US" smtClean="0"/>
          </a:p>
        </p:txBody>
      </p:sp>
      <p:pic>
        <p:nvPicPr>
          <p:cNvPr id="18435" name="Picture 3" descr="D:\IMG_4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667000"/>
            <a:ext cx="5638800" cy="375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We Learned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the fine print!</a:t>
            </a:r>
          </a:p>
          <a:p>
            <a:pPr eaLnBrk="1" hangingPunct="1"/>
            <a:r>
              <a:rPr lang="en-US" smtClean="0"/>
              <a:t>If at first you don’t succeed keep going!</a:t>
            </a:r>
          </a:p>
          <a:p>
            <a:pPr eaLnBrk="1" hangingPunct="1"/>
            <a:r>
              <a:rPr lang="en-US" smtClean="0"/>
              <a:t>Word of mouth works wonders.</a:t>
            </a:r>
          </a:p>
          <a:p>
            <a:pPr eaLnBrk="1" hangingPunct="1"/>
            <a:r>
              <a:rPr lang="en-US" smtClean="0"/>
              <a:t>Very labor intensive program.</a:t>
            </a:r>
          </a:p>
          <a:p>
            <a:pPr eaLnBrk="1" hangingPunct="1"/>
            <a:r>
              <a:rPr lang="en-US" smtClean="0"/>
              <a:t>Align actions with your strategic plan</a:t>
            </a:r>
          </a:p>
          <a:p>
            <a:pPr eaLnBrk="1" hangingPunct="1"/>
            <a:r>
              <a:rPr lang="en-US" smtClean="0"/>
              <a:t>Identify the stakeholders</a:t>
            </a:r>
          </a:p>
          <a:p>
            <a:pPr eaLnBrk="1" hangingPunct="1"/>
            <a:r>
              <a:rPr lang="en-US" smtClean="0"/>
              <a:t>Seek community support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077200" cy="5668963"/>
          </a:xfrm>
        </p:spPr>
        <p:txBody>
          <a:bodyPr/>
          <a:lstStyle/>
          <a:p>
            <a:pPr eaLnBrk="1" hangingPunct="1"/>
            <a:r>
              <a:rPr lang="en-US" smtClean="0"/>
              <a:t>Promote family literacy through non-traditional methods.</a:t>
            </a:r>
          </a:p>
          <a:p>
            <a:pPr eaLnBrk="1" hangingPunct="1"/>
            <a:endParaRPr lang="en-US" smtClean="0"/>
          </a:p>
        </p:txBody>
      </p:sp>
      <p:pic>
        <p:nvPicPr>
          <p:cNvPr id="19458" name="Picture 3" descr="D:\IMG_4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3124200" cy="46863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4" descr="D:\IMG_45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3124200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821363"/>
          </a:xfrm>
        </p:spPr>
        <p:txBody>
          <a:bodyPr/>
          <a:lstStyle/>
          <a:p>
            <a:pPr eaLnBrk="1" hangingPunct="1"/>
            <a:r>
              <a:rPr lang="en-US" smtClean="0"/>
              <a:t>Promote health and wellness for body, mind, and spirit.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0482" name="Picture 3" descr="D:\IMG_4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5943600" cy="3962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7924800" cy="5973763"/>
          </a:xfrm>
        </p:spPr>
        <p:txBody>
          <a:bodyPr/>
          <a:lstStyle/>
          <a:p>
            <a:pPr eaLnBrk="1" hangingPunct="1"/>
            <a:r>
              <a:rPr lang="en-US" smtClean="0"/>
              <a:t>Empower families to engage in activities that are fun and educational.</a:t>
            </a:r>
          </a:p>
          <a:p>
            <a:pPr eaLnBrk="1" hangingPunct="1"/>
            <a:endParaRPr lang="en-US" smtClean="0"/>
          </a:p>
        </p:txBody>
      </p:sp>
      <p:pic>
        <p:nvPicPr>
          <p:cNvPr id="21506" name="Picture 3" descr="D:\IMG_4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943600" cy="3962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smtClean="0"/>
              <a:t>Practice good nutrition.</a:t>
            </a:r>
          </a:p>
          <a:p>
            <a:pPr eaLnBrk="1" hangingPunct="1"/>
            <a:endParaRPr lang="en-US" smtClean="0"/>
          </a:p>
        </p:txBody>
      </p:sp>
      <p:pic>
        <p:nvPicPr>
          <p:cNvPr id="22530" name="Picture 3" descr="D:\IMG_4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6858000" cy="457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Week 1: Parenting Resources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smtClean="0"/>
              <a:t>WIC</a:t>
            </a:r>
          </a:p>
          <a:p>
            <a:pPr eaLnBrk="1" hangingPunct="1"/>
            <a:r>
              <a:rPr lang="en-US" smtClean="0"/>
              <a:t>Smartstart</a:t>
            </a:r>
          </a:p>
          <a:p>
            <a:pPr eaLnBrk="1" hangingPunct="1"/>
            <a:r>
              <a:rPr lang="en-US" smtClean="0"/>
              <a:t>LU School of Physical Therapy</a:t>
            </a:r>
          </a:p>
          <a:p>
            <a:pPr eaLnBrk="1" hangingPunct="1"/>
            <a:r>
              <a:rPr lang="en-US" smtClean="0"/>
              <a:t>LU School of Nursing </a:t>
            </a:r>
          </a:p>
          <a:p>
            <a:pPr eaLnBrk="1" hangingPunct="1"/>
            <a:r>
              <a:rPr lang="en-US" smtClean="0"/>
              <a:t>US Department of Human Services</a:t>
            </a:r>
          </a:p>
          <a:p>
            <a:pPr eaLnBrk="1" hangingPunct="1"/>
            <a:r>
              <a:rPr lang="en-US" smtClean="0"/>
              <a:t>Reading Is Fundamental (RIF) Book Distribution</a:t>
            </a:r>
          </a:p>
          <a:p>
            <a:pPr eaLnBrk="1" hangingPunct="1"/>
            <a:r>
              <a:rPr lang="en-US" smtClean="0"/>
              <a:t>Arts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D:\IMG_4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334</Words>
  <Application>Microsoft Office PowerPoint</Application>
  <PresentationFormat>On-screen Show (4:3)</PresentationFormat>
  <Paragraphs>91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OOOH…Baby Baby</vt:lpstr>
      <vt:lpstr>Summing Up</vt:lpstr>
      <vt:lpstr>Project Goal</vt:lpstr>
      <vt:lpstr>Slide 4</vt:lpstr>
      <vt:lpstr>Slide 5</vt:lpstr>
      <vt:lpstr>Slide 6</vt:lpstr>
      <vt:lpstr>Slide 7</vt:lpstr>
      <vt:lpstr>Week 1: Parenting Resources</vt:lpstr>
      <vt:lpstr>Slide 9</vt:lpstr>
      <vt:lpstr>Slide 10</vt:lpstr>
      <vt:lpstr>Slide 11</vt:lpstr>
      <vt:lpstr>Week 2: Nutrition</vt:lpstr>
      <vt:lpstr>Slide 13</vt:lpstr>
      <vt:lpstr>Slide 14</vt:lpstr>
      <vt:lpstr>Slide 15</vt:lpstr>
      <vt:lpstr>Slide 16</vt:lpstr>
      <vt:lpstr>Slide 17</vt:lpstr>
      <vt:lpstr>Week 3: Fitness</vt:lpstr>
      <vt:lpstr>Slide 19</vt:lpstr>
      <vt:lpstr>Slide 20</vt:lpstr>
      <vt:lpstr>Slide 21</vt:lpstr>
      <vt:lpstr>Slide 22</vt:lpstr>
      <vt:lpstr>Week 4: Celebrations</vt:lpstr>
      <vt:lpstr>Slide 24</vt:lpstr>
      <vt:lpstr>Slide 25</vt:lpstr>
      <vt:lpstr>Slide 26</vt:lpstr>
      <vt:lpstr>Slide 27</vt:lpstr>
      <vt:lpstr>Project Review</vt:lpstr>
      <vt:lpstr>Summary &amp; Conclusion</vt:lpstr>
      <vt:lpstr>What We Learned</vt:lpstr>
    </vt:vector>
  </TitlesOfParts>
  <Company>Langston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OOOH…Baby Baby</dc:title>
  <dc:creator>assistant</dc:creator>
  <cp:lastModifiedBy>royster</cp:lastModifiedBy>
  <cp:revision>25</cp:revision>
  <dcterms:created xsi:type="dcterms:W3CDTF">2010-05-11T15:24:39Z</dcterms:created>
  <dcterms:modified xsi:type="dcterms:W3CDTF">2010-06-03T15:38:50Z</dcterms:modified>
</cp:coreProperties>
</file>